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10:40.7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17544 3779 224 0,'0'-9'85'0,"-4"15"-66"0,4-3-6 16,0 10 53-16,0 6-26 16,0 6-9-16,0 3-9 15,0 10-14-15,0 5-1 0,4 20 3 16,-4 16-6-16,3 2 0 16,-3 4 0-16,4 6 0 15,-1 12-5-15,1-9-1 16,-1-6 1-16,1-6 0 15,-1-20 1-15,1-5 2 16,-1-13-1-16,1-10-1 16,-1-3-2-16,1-12-1 15,0-6-36-15,-1-7-16 0,1-6-80 16</inkml:trace>
  <inkml:trace contextRef="#ctx0" brushRef="#br0" timeOffset="1082.92">18613 2055 244 0,'-4'-19'93'0,"4"19"-72"0,-3-13 11 0,-1 13 1 15,0 0-9-15,1-6 0 16,-4 12-2-16,-4 4-2 15,4 2-10-15,0 4 0 0,-3 28 3 16,-1 41-5-16,0 2-2 16,1 11-1-16,6 30-1 15,1 4 4-15,6 0 5 16,8 2-7-16,3-8-1 16,4-20-3-16,3-18-2 15,4-19 1-15,6-16 1 16,5-9-1-16,-1-19-1 15,-3-6-39-15,-4-9-19 16,-4-17-98 0</inkml:trace>
  <inkml:trace contextRef="#ctx0" brushRef="#br0" timeOffset="1546.897">18828 2616 244 0,'-18'-3'90'0,"11"3"-70"0,0-3 13 0,7 3 1 15,0 0-9-15,0 0 0 16,0 0-8-16,0 0 0 15,7 3-10-15,4 3 5 0,6 0 3 16,8 4-1-16,7-7 2 16,3 3-7-16,0-6-1 15,8 0-2-15,2-6-1 0,8 3-3 16,-10 3 1-16,-12-6-4 16,12 6-2-1,-8 0-47-15,4 0-19 0,-7 0-82 16</inkml:trace>
  <inkml:trace contextRef="#ctx0" brushRef="#br0" timeOffset="2387.032">19632 2092 200 0,'0'-28'74'0,"0"28"-58"0,4-9 18 0,-4 9 4 16,0-3-3-16,0-4 4 15,0 7-10-15,0 0-5 16,0 7-14-16,0-4 9 0,3 12 4 0,1-2-9 16,-1 43-5-16,1-15-6 15,3 38 0-15,-4-26-2 16,1 50 2-16,-1-21-4 15,1 21 0 1,-1-24 1-16,1 9 2 0,-1-23-3 16,5 8 0-16,-5-11-30 15,8-15-12-15,-4-6-49 16,7-22-18-16,-4-7 0 16</inkml:trace>
  <inkml:trace contextRef="#ctx0" brushRef="#br0" timeOffset="2676.215">20165 2469 296 0,'-4'0'110'0,"4"0"-86"0,-10 9-2 0,3-9-5 15,0 16-9-15,3-7 1 16,-7 13-1-16,4-3 0 16,-3 22-4-16,-1-7-5 0,-3 19 0 15,0-5 1-15,-4 8 2 16,4-12-1-16,4 0-1 0,-1-7-13 16,4-2-4-16,0-4-81 15,7-12-75 1,0 0 54-16</inkml:trace>
  <inkml:trace contextRef="#ctx0" brushRef="#br0" timeOffset="2886.377">19921 2497 252 0,'-10'-6'96'0,"10"6"-75"0,3 3 14 15,-3-3 1-15,4 3-2 16,-1 0 2-16,8 10-13 15,0-4-6-15,3 10-10 0,0 0-3 0,3 25 0 16,-2-4-2-16,2 17 1 16,-3-7-4-16,7 3-2 15,-3-12-34-15,7 3-15 16,-8-10-92 0</inkml:trace>
  <inkml:trace contextRef="#ctx0" brushRef="#br0" timeOffset="3409.865">20320 1782 312 0,'0'-13'115'0,"4"-2"-89"0,6-4 10 15,-3 10-2-15,0-1-10 16,0 1 0-16,7 9-7 16,-3-3-2-16,7 6-9 15,3 6 5-15,-4 10 2 0,-2 0 9 16,-8 6 4-16,0-13-6 16,-7 20 1-16,0-7-10 15,-7 9-4-15,0-12-4 16,-4 10 0-16,4-10-2 15,0 9 2-15,0-12-4 16,3 3-2-16,4-7-1 16,4 4 3-16,-1 0 0 0,11 0 1 15,-3-10 0 1,7 4 0-16,-4-1-3 0,7 1 2 16,-3-1 1-16,3 7 0 15,-4-9 0-15,1 15 2 16,-4-6 1-16,-7 6 3 15,0-7-3-15,-10 7-2 16,-1-3 0-16,-6 4 1 16,-1-5-1-16,-7 8-1 15,4-14-2-15,-3 7 1 16,3-3-23-16,3 3-12 16,0-9-34-16,4 2-14 15,4 1-85 1</inkml:trace>
  <inkml:trace contextRef="#ctx0" brushRef="#br0" timeOffset="3650.647">20676 2516 340 0,'-10'-3'126'0,"10"3"-98"0,0 3 6 16,0-3-6-16,0 6-12 15,0 0 1-15,3 4-10 16,1-1-2-16,6 10-3 0,-3-10-2 16,11 10 1-16,-4-3-1 0,7 9 2 15,-3-3-6-15,3 12 1 16,-3-9-63-16,3-3-26 16,-3 7-54-1</inkml:trace>
  <inkml:trace contextRef="#ctx0" brushRef="#br0" timeOffset="3888.163">21001 2456 364 0,'-7'-6'134'0,"7"6"-104"0,-7 0 1 0,7 0-7 16,-7 9-3-16,3 1 4 15,-6 8-7-15,3-2 0 0,-4 28-11 16,0-6 0-16,-3 31 0 0,4-13-3 15,-4 26-3-15,3-20 0 16,0 32 1-16,4-18-6 16,4 2-1-16,-1-15-42 15,4-7-19-15,0-12-61 16,4-13-24-16,-4-5 30 16</inkml:trace>
  <inkml:trace contextRef="#ctx0" brushRef="#br0" timeOffset="4910.898">21791 2121 244 0,'-3'-19'90'0,"3"19"-70"0,0-19 21 0,0 19 4 16,0 0-10-16,0-3-3 15,3 3-7-15,1 0-4 16,3 12-11-16,0-2-2 0,0 24 2 15,0-9-6-15,3 32-2 16,-3-7-1-16,4 13-1 16,-4-10 0-16,4 32 0 15,-4-19-14-15,3 9-3 16,-3-13-22-16,0-5-10 16,1-7-60-1,-5-19-60-15,1-5 58 16</inkml:trace>
  <inkml:trace contextRef="#ctx0" brushRef="#br0" timeOffset="5093.932">21597 2513 280 0,'-7'0'104'0,"7"0"-81"0,32-7 18 16,-29 7 2-16,26-3-12 15,-8 0-3-15,25-10-14 16,-8-5-4-16,26-1-6 15,-11 6-3-15,24 1 0 0,-13 2-21 16,6 4-9-16,-13 3-124 16</inkml:trace>
  <inkml:trace contextRef="#ctx0" brushRef="#br0" timeOffset="5600.332">22412 1795 248 0,'11'-26'93'0,"-4"17"-72"0,7-3 16 0,-11 8 2 0,8 1-6 16,6 3 3-16,8 3-5 15,10 7-1-15,-3 5-17 16,-7-5 8-16,14 24 2 0,-8-9-3 16,8 10-1-16,-11-4-5 15,-3 13-1-15,-4-3-5 16,-10 15 0-16,0 1-5 15,-19 9 0-15,5-10-1 16,-22 10-2-16,8-13 1 16,-12 13-1-16,8-16 0 15,-3 16 0-15,6-16-3 16,14 10 0-16,1-23-1 16,17 1 0-16,-3-10 3 15,20-9 2-15,-6-9 0 16,10-7-1-16,-7 3 1 0,11-15-1 15,-7-1-9-15,10-9-2 16,-6 10-47-16,6-10-19 16,-7 10-95-1</inkml:trace>
  <inkml:trace contextRef="#ctx0" brushRef="#br0" timeOffset="5890.456">23463 2092 348 0,'0'-9'132'0,"0"9"-103"0,-3 0 12 16,3 0-1-16,0 0-22 16,0 0-5-16,-7 9-2 15,3 4 3-15,-3 21-8 16,0-5-3-16,-4 27 0 0,1-12 0 15,-4 12 1-15,3-9-5 16,1 13 1-16,3-13-2 16,-1 6-2-16,1-9-48 15,4-3-22-15,3-3-76 16,-4-20-47 0,4 1 87-16</inkml:trace>
  <inkml:trace contextRef="#ctx0" brushRef="#br0" timeOffset="6100.617">23216 2130 320 0,'-7'-3'121'0,"7"6"-95"0,4 13 7 0,-4-16-5 16,3 12-7-16,8 20-1 16,-1 2-10-16,1-12-4 15,7 22-4-15,-4-10-2 0,11 17 1 16,-8-11-1-16,8 14 2 15,-4-1-8-15,7 0-3 16,-7-6-35-16,4-9-14 16,-4-7-87-16</inkml:trace>
  <inkml:trace contextRef="#ctx0" brushRef="#br0" timeOffset="6456.09">23654 1456 340 0,'3'-9'129'0,"11"9"-100"0,8-10 11 15,-19 10 0-15,15 0-11 16,6 0-2-16,-2 0-9 0,-5 0-1 16,1 19-10-16,0-3 2 0,-8 18 4 15,1 23-5-15,-11-7 0 16,0-6 7-16,-11 15 2 15,4-12-6-15,-4 3-4 16,-3 19-4-16,7-6 0 16,4-16-2-16,3-12-1 15,0-7-2-15,10 0 1 16,1 0-1-16,7-9 0 16,10-3 4-16,-4-7 3 15,-2-6-9-15,13-6-2 16,-3 3-48-16,6-9-19 15,-6 2-104 1,0 7-61-16,0 7 107 16</inkml:trace>
  <inkml:trace contextRef="#ctx0" brushRef="#br0" timeOffset="6693.793">24172 2055 364 0,'-7'0'134'0,"7"0"-104"0,7 9 7 16,-7-3-5-16,7 7-12 15,0-4 1-15,8 23-10 16,9 18-4-16,-6-9-4 16,-4-7-3-16,11 10 1 0,-8-6-1 0,15 2 2 15,10 8-23-15,-3-8-11 16,-3-8-45-16,-12-17-18 15,-6 1-50 1</inkml:trace>
  <inkml:trace contextRef="#ctx0" brushRef="#br0" timeOffset="6936.019">24670 2070 324 0,'-7'13'121'0,"7"-13"-95"0,-7 28 16 0,0-12-1 16,0 12-10-16,3-9-1 16,-10 34-12-16,3-9-6 0,-6 19-7 15,3-7-4-15,-8 45 2 0,5-26-4 16,-1 22 0 0,4-22 1-16,3 7 0 0,1-13-25 15,6-13-10-15,1-12-37 16,6-12-17-16,1-14-52 15</inkml:trace>
  <inkml:trace contextRef="#ctx0" brushRef="#br0" timeOffset="7401.074">24776 1230 288 0,'-4'-12'107'0,"4"12"-83"0,4-10 17 0,-4 10 2 15,3 0-14-15,8-3-2 16,3 0-7-16,7 3-1 15,7 3-10-15,7 10 3 0,4 15 4 16,4 9-2-16,-5 20 0 16,-6-4-6-16,-7 1-3 15,-11 5 2-15,-10 7 0 16,-8 9-1-16,-7-25 1 16,4-3-2-16,-7-6 0 0,4-3-6 15,-1-1 1-15,0 4-2 16,8-16 0-16,-1-3 0 15,15 3-2-15,10 0 7 16,4-6 5-16,7-6-2 16,-4-7 2-16,-7 0-3 15,14-9 0-15,-3 3-19 16,10-9-7-16,15-7-169 16,-11-9-83-1,-8 0 129-15</inkml:trace>
  <inkml:trace contextRef="#ctx0" brushRef="#br0" timeOffset="8137.283">25887 1628 248 0,'0'-12'93'0,"3"2"-72"0,4 1 25 0,-3 6 7 0,-1 3-12 16,5-6-3-16,2 12-5 16,1 3-1-16,-4 7-17 15,0 25-7-15,-4 18-1 0,1 7-4 16,-1 6-2-16,1 7 0 15,-1-7 1-15,1-16-1 16,7 35 2-16,3 6-13 16,0-9-3-1,-4-16-25-15,1-15-10 0,-4-4-57 16,-3-31-24-16,-1 0 12 16</inkml:trace>
  <inkml:trace contextRef="#ctx0" brushRef="#br0" timeOffset="8362.659">25707 2243 256 0,'-4'25'96'0,"15"-16"-75"0,3-5 23 0,-7-4 7 15,7 0-16-15,11-4-5 16,17-5-17-16,15 0-6 15,6 2-5-15,1 4-2 0,-1 0 3 16,1 0-22-16,3-3-9 16,3-4-57-16,1 1-22 15,-8-4-9 1</inkml:trace>
  <inkml:trace contextRef="#ctx0" brushRef="#br0" timeOffset="9486.866">26751 1550 224 0,'-7'-16'85'0,"4"10"-66"0,3-3 19 0,0 5 3 0,0-5-6 16,3 0 2-16,1-4-10 15,3 1-4-15,3-4-13 16,8-3 5-16,7-3 2 0,6 0 2 16,8 0 3-16,3 10-3 15,4 5 0-15,-3 17-1 16,-5 12 0-16,-6 9-3 16,-4 10-1-16,-10 9-4 15,-11 16-1-15,-7 19-3 16,-10-7-1-16,-12 0-3 15,-9 1 1-15,-8 2-4 16,-3 1 0-16,6 2 1 16,4-8 0-16,8-20-3 15,10-6 2-15,7-9-4 0,14-3 1 16,14-13 2-16,14-13 3 16,7-9 0-16,8-12-1 15,3-3 1-15,0-7 1 16,7-10-1-16,-4 1-1 15,-3 9-15-15,-4 1-7 16,-3 2-40-16,-7 7-17 16,-4-1-83-1,-3 7-48-15,-4 3 96 16</inkml:trace>
  <inkml:trace contextRef="#ctx0" brushRef="#br0" timeOffset="9894.495">28123 1688 328 0,'4'-3'123'0,"-4"3"-95"0,0 0 5 0,0 0-5 15,0 0-3-15,0 0 2 16,-4 3-10-16,-3 6-3 16,-3 13-8-16,-4 10-2 0,-7 12 0 15,-4 9 0-15,-10 3 0 16,-4 10-2-16,-4 3 1 15,1 9-4-15,7-5 0 16,3-4 1-16,7-13 0 16,4-9-3-16,7-9 2 15,4-10-15-15,2-6-6 16,5-13-29-16,3 1-10 16,3-20-91-1</inkml:trace>
  <inkml:trace contextRef="#ctx0" brushRef="#br0" timeOffset="10163.246">27725 1660 280 0,'0'0'104'0,"0"0"-81"0,10 15 23 16,-6-5 3-16,-1 9-15 15,5 15-5-15,6 10-12 16,3 6-4-16,8 0-7 16,7 4-2-16,7-1 0 0,6-6-2 0,1 0-2 15,0 6 3-15,-4-9 2 16,-3 3-9-16,-3-6-2 16,-5-7-43-16,-3-12-20 15,1-3-84 1</inkml:trace>
  <inkml:trace contextRef="#ctx0" brushRef="#br0" timeOffset="10687.513">28448 1603 272 0,'-4'-31'104'0,"12"28"-81"0,2-7 14 0,-3 10 1 16,4 4-7-16,-1 5 2 16,4 7-8-16,4 12-1 15,0 16-13-15,3 12-2 0,0 1-2 16,0 2-3-16,0 1-3 16,4-4 0-16,3 1 1 15,1-7-3-15,-5 6 0 0,1-12-45 16,-4-9-22-16,-3-17-89 15</inkml:trace>
  <inkml:trace contextRef="#ctx0" brushRef="#br0" timeOffset="10961.267">28931 1569 320 0,'-3'3'121'0,"-1"9"-95"0,-3 10 9 15,0-6-1-15,-7 19-9 16,-4 15 0-16,-3 12-7 16,-3 7-1-16,-5 10-10 15,1 18 0-15,0 6 0 0,-4-2-3 0,7-4-3 16,1 0-3-16,3 4 1 16,-1-10 1-16,8-7 2 15,0-15-17-15,4-16-6 16,3-9-28-16,3-9-9 15,4-16-9-15,4-7-3 16,3-15-48 0</inkml:trace>
  <inkml:trace contextRef="#ctx0" brushRef="#br0" timeOffset="11421.505">29531 1418 208 0,'-3'-78'79'0,"3"50"-61"0,0-10 28 0,-4 29 8 0</inkml:trace>
  <inkml:trace contextRef="#ctx0" brushRef="#br0" timeOffset="11594.29">29524 1271 470 0,'0'31'42'0,"0"16"-22"15,0 10-11-15,0 12-5 0,0 25 0 16,4-3 0-16,-1 9-2 16,4 0-2-16,4 13 1 15,3-3-1-15,3-13-3 16,1-9 0-16,0-22-16 15,-1-7-5-15,-3-15-19 16,1-12-8-16,-1-23-76 16</inkml:trace>
  <inkml:trace contextRef="#ctx0" brushRef="#br0" timeOffset="11813.266">29266 2005 236 0,'-3'9'88'0,"10"0"-69"0,11-9 17 0,-8 0 3 15,8 0-4-15,7 0 4 16,10-6-17-16,4 3-8 16,3-3-8-16,0 3-7 0,4 3 0 15,7-7 1-15,4 7 0 16,2-3-3-16,1 0 0 0,0 0-42 15,-3-6-20 1</inkml:trace>
  <inkml:trace contextRef="#ctx0" brushRef="#br0" timeOffset="12398.033">30163 1114 296 0,'-8'0'110'0,"8"0"-86"0,4 0 13 0,3 3 0 16,11-3-5-16,10 0 3 15,18 0-8-15,3 0-4 16,4 3-13-16,-4 7 5 0,-6-1 4 15,-8 1-6-15,-7 15 0 16,-10 9-5-16,-11 4 0 16,-7 6-3-16,-7 0 2 15,-4-4-4-15,-3-5 0 16,0-7-3-16,0 0-1 16,3-3-1-16,8 0-2 15,6-6 0 1,4 6 3-16,4-3 0 15,7 10 1-15,3 2 2 16,4-2-3-16,3 15-2 16,7 0 2-16,4 3 0 0,-4-6 1 15,-7-4 0-15,-6 1 2 16,-12 0 1 0,-6-7 1-16,-11-2 0 0,-11-4 0 15,-7 6 0-15,-6-2 0 16,-5-1 0-16,-6-12-2 15,-11 6 1-15,-7-6-2 16,-3-3-1-16,3-4-2 0,7 1 1 16,10-4-26-1,4 0-9-15,11 1-17 16,11-10-5-16,10 0-22 16,14-10-7-16,14-5-46 15</inkml:trace>
  <inkml:trace contextRef="#ctx0" brushRef="#br0" timeOffset="12730.147">31090 719 316 0,'18'13'118'0,"-11"18"-92"0,11 32 6 0,-11-19-4 0,3 3-5 16,1 22 1-16,7 31-9 15,-1 10-4-15,4 6-6 16,-3 25 1-16,-4 0 0 0,-3-9 0 16,-4 9 1-16,-4 0-2 15,-3-19 0-15,-7-12-1 16,-7-16 2-16,-4 3-5 15,-6-6-3-15,-4-13-30 16,-4-9-12-16,0-9-43 16,-7-13-18-16,-10-19-26 15</inkml:trace>
  <inkml:trace contextRef="#ctx0" brushRef="#br0" timeOffset="14290.497">18408 4447 184 0,'-11'6'71'0,"8"1"-55"0,-1-4-7 0,4-3-5 0,0 0 0 16,0 0 2-16,0 0 11 16,4 3 6-16,-1 3-12 15,4-6 3-15,4 3 0 0,3 1 1 16,4 2 4-16,-1 0-5 15,8 3 2-15,0 1-5 16,-1-1 1-16,8-6-1 16,7 7 3-16,7-10-5 15,10 6-1-15,8-6 0 16,3 0 2-16,7 0-3 16,7-6 1-16,14 6-5 15,8-3-2-15,-1-4 2 16,14-2 0-16,11 0 1 0,-3-1 2 15,6-2-3-15,11 2-2 16,-3-5 4-16,0 5 4 16,10 4-3-16,-4 3-1 15,-6 0 0-15,10 3 1 16,4 3-5-16,-11 0-1 16,11 0 2-16,3 0 1 15,-7-3 5-15,0 0 3 16,4-3-4-16,-7 3-2 15,-4-3 0-15,7 3-1 16,-3-3-5-16,-11 0 1 16,14-1 0-16,0 1 0 15,25-3 0-15,0 0 2 16,-1 3 5-16,-13-4 6 0,4 14-5 16,2-4-2-16,-9 9-1 15,-1-2-1-15,4 5-2 16,-8-2-2-16,4-4 3 15,11-2 2-15,-7-4 2 16,10-6 1-16,11-7-2 16,-10-2-1-16,20-4-1 15,-10-6 2-15,14-3-5 16,4-9-1-16,-8-7 0 16,18-3 0-16,-17-3 0 15,17 3 2-15,-11 0-1 16,4 3 2-16,4 1-2 15,-7-1 2-15,6 0-2 0,-17 0 2 16,0 4-2-16,-3 2 2 16,-26 7-4-16,-6 6-2 15,0 13 4-15,-15-1 1 16,-17 7 0-16,-10 3-2 16,-1 3-2-16,0 7 1 15,-10-7 1-15,-11 6 0 16,-14 4-3-16,-7 5 2 15,1-2 1-15,-1 3 0 16,0 0 2-16,0 0 1 16,3-1-1-16,-6 1-2 15,-1-3-2-15,4 0-1 16,11-7-1-16,3 10 0 0,0-4 5 16,-7 11 3-1,-3-8-1-15,-4 7-2 0,3 4-5 16,4 2 0-16,0 7 6 15,-3-7 4-15,-4-3-3 16,-3-9 0-16,-4 0-1 16,3-10 1-16,8-6-7 15,-4-6 1-15,0 0-15 16,-7 3-5-16,-11 0-26 16,-10 0-11-16,-7 6-30 15,-8 1-13-15,-10-7-36 16</inkml:trace>
  <inkml:trace contextRef="#ctx0" brushRef="#br0" timeOffset="17038.876">2551 6576 232 0,'-7'6'88'0,"3"-2"-69"0,4-4 4 0,0 0-2 0,0 0-4 16,0 0 1-16,0 0 4 16,4 0 3-16,-1 0-13 15,1 0 4-15,-1-4 4 0,11-2-5 16,4 6 0-16,7-9-3 16,10 6 0-16,0-7-4 15,4-2-3-15,10-1-2 16,4 1 0-16,11-1-2 15,-8 1-1-15,1-1 1 16,-4 4 1-16,-8 5-1 16,-2-2 2-16,-12-3-2 15,-9 9 2-15,-1-3 0 16,-4 3 1-16,-2 0-5 16,-5 0 1-16,4 3-49 15,-7-3-19-15,4 9-85 16</inkml:trace>
  <inkml:trace contextRef="#ctx0" brushRef="#br0" timeOffset="17400.344">3418 5614 276 0,'-3'-4'104'0,"3"4"-81"16,0 4 5-16,0-4-4 0,0 12-10 16,3 10 2-16,1 16-3 15,7 2 2-15,3 4-8 16,0 10-2-16,0 27 1 0,4 20-3 15,-4-1-2-15,3 10 0 16,-3 15 1-16,-3-6-1 16,3-15-1-16,-3-17 1 15,-1-11 1-15,1-10-17 0,3-13-6 16,0-12-45 0,4-13-18-16,-8-9-35 15</inkml:trace>
  <inkml:trace contextRef="#ctx0" brushRef="#br0" timeOffset="17909.629">4353 6140 200 0,'0'-34'77'0,"0"24"-60"0,0-5 15 0,0 8 2 16,0 7-13-16,0-3-2 15,0 3 0-15,0 3 0 16,0 16-10-16,0 10-1 0,-3 8 2 15,-1 4-4-15,-3 12-1 16,-3 7-2-16,-1 12-3 16,0 13 1-16,-3-7 1 15,7-6-3-15,-7-6 0 16,0-10-6-16,3-9 0 16,4-9-41-16,0-10-16 15,0-3-51 1</inkml:trace>
  <inkml:trace contextRef="#ctx0" brushRef="#br0" timeOffset="18180.757">4128 5940 284 0,'14'-3'107'0,"-7"6"-83"0,3 3 13 16,-3-3-1-16,0 13-15 16,7 9-2-16,1 12-11 15,2 17-3-15,4 5-3 16,8 1-2-16,-5 12 3 0,12 10-11 16,2 5-2-16,5-8-28 15,-12-17-11-15,-2-11-18 16,-5-17-6-16,1-18-29 15</inkml:trace>
  <inkml:trace contextRef="#ctx0" brushRef="#br0" timeOffset="18780.732">4501 5438 272 0,'8'-13'104'0,"-8"7"-81"0,0-3 12 0,0 9-2 0,0 0-14 16,0 0-3-16,0 0-3 16,0 0-1-16,7 0-6 15,0 0 0-15,3 0 4 0,1 0 0 16,6-3 2-16,5-4-2 15,-1 4 1-15,0 0-2 16,0 3 0-16,-7 6 3 16,-7 4 3-16,0 5-4 15,-3 4 1-15,-4 6-7 16,-4 7-1-16,-3 2-4 16,4 4-1-16,-4 3 1 15,0-7 2-15,3-3-1 16,1 1-1-16,3-10-2 0,3-3-1 15,4-4 2-15,4-2 0 16,-4-7 1-16,7 3 0 16,4-9 0-16,-1 10 0 15,8-4 0-15,3 4 2 16,-7-1-6-16,4 0 1 16,0 4 3-16,-4 3 2 15,-7-1 11-15,0 4 3 16,-10 0-3-16,-4 0-3 15,-11 9-5-15,0 0-2 16,-3 3-1-16,-3 4 1 16,-1 3-4-16,0-4 0 15,1-3 1-15,3-5 0 16,-4 2-29-16,7-3-13 0,4-6-31 16,0-1-14-16,7-5-71 15</inkml:trace>
  <inkml:trace contextRef="#ctx0" brushRef="#br0" timeOffset="19049.443">5147 6056 264 0,'0'-13'101'0,"4"13"-78"0,-8 3 11 0,1 7-1 15,3 5-12-15,0 10-1 16,3 7-6-16,1 2-1 16,3 1-7-16,0-1-2 0,3 1 0 15,4 2-2-15,4 1-2 16,3 0 1-16,0-1-1 16,8 4-5-16,-5-6 1 15,1-7-47-15,-4-13-18 16,0-5-62-1</inkml:trace>
  <inkml:trace contextRef="#ctx0" brushRef="#br0" timeOffset="19321.42">5450 5874 312 0,'4'9'118'0,"-8"4"-92"0,1 12 11 15,-1-6-1-15,1 25-11 16,-1 18-2-16,1 10-11 16,-4 7-3-16,0 18-5 15,3 19-3-15,4-3 2 0,-3-3 0 16,-1 12 1-16,1 0-2 16,-4-18-2-16,-4-10-2 15,4-13-1-15,0-9-36 16,-4-9-14-16,1-10-68 15,-1-6-65 1,0-6 63-16</inkml:trace>
  <inkml:trace contextRef="#ctx0" brushRef="#br0" timeOffset="20778.609">3140 7517 236 0,'-32'-44'88'0,"21"41"-69"0,1-3 15 16,3 6 1-16,3 6-14 16,1-3-4-16,3 6-6 15,3 1-2-15,4 5-5 16,7 1 2-16,4 0 0 0,10-4 4 16,0-2 1-16,1-4 1 15,6-3 2-15,14 0-5 16,8-3-1-16,17 3 0 0,-4 1 0 15,5-1 0 1,9 0 0-16,8-3 0 0,7 0 0 16,-4-3 0-16,4-4 0 15,3-2 0-15,11 0 0 16,0-1 0-16,-7-2 0 16,-25 2-4-16,53-5-3 15,-7 2 0-15,-7-3 1 16,10-2 3-16,1-1 2 15,-11-3-1-15,-4 0 1 16,8-3-2-16,-1 6 0 16,-3-3-3-16,-11 3 1 15,4 0-2-15,7 4-1 16,-7-1 1-16,-3 7 1 16,2 2-3-16,5 4 0 15,-1-3 1-15,-10 3 0 16,21 3 0-16,4 0 0 0,-8 0 0 15,-10-7 2-15,-4 7-1 16,4 0-1-16,7 0 1 16,-7 0 1-16,-11 0 1 15,4 0 1-15,7-3-2 16,-4-3 1-16,-6 6-2 16,-12-3-1-16,8 3 1 15,4-6-1-15,-1 6 0 16,-3 0 2-16,-8 0-1 15,8 0 2-15,14 0-2 16,-4 0-1-16,-6 0-2 16,6 0 1-16,11 0 3 0,-4-10 3 15,-6-2-2-15,3-7 0 16,10-3 5-16,1-3 5 16,-11-3-7-16,6-7-1 15,12 4-1-15,-4-1 0 16,-14 4-2-16,7 0-2 15,7 3 1-15,-7 0-1 16,-14-3 2-16,-4 9 1 16,7 6-4-16,-3-2 1 15,-7 5 0-15,-11 4 2 16,-7 3-1-16,0 3-1 16,0 0 1-16,4 0-1 15,-7 0-3-15,-8-3 2 0,-6 3 1 16,-4 0 0-16,3 0 0 15,8 0 2-15,6 0-3 16,5 0 0-16,-8 0 1 16,0 6 2-16,10 0-1 15,12-3-1-15,2 0 1 16,-6-3-1-16,0 0 2 16,10-3 1-16,4-6 3 15,0-7 3-15,-7-3-2 16,3 1-2-16,14-4-5 15,4-3 0-15,-10 6 0 16,6-3 2-16,11 0-3 0,-3 3 0 16,-12 0 3-1,1 4 3-15,7-4-2 0,0 9-2 16,-14-2 0-16,3-1 1 16,8 1-3-16,-1 2 0 15,-6 7 1-15,-12-3 0 16,5 0 0-16,3-1 2 15,-4-2-3-15,-7 9 0 16,-7-3 1-16,4-3 2 16,7 6-1-16,3 6-1 15,-7-3 1-15,-6 6-1 16,2-2 0-16,8 2 0 16,0 0 0-16,-7 1 0 15,-8-7 0-15,-3-6 0 16,4 0 0-16,3-4 2 0,-7 1-3 15,-10 3 0-15,-8 0 1 16,-10 0 0-16,-10 3 2 16,-8 0 1-16,-10 3-17 15,-1 0-7-15,-10 0-23 16,-3 3-8-16,-7 4-47 16,-1 2-21-16,-3 4-45 15</inkml:trace>
  <inkml:trace contextRef="#ctx0" brushRef="#br0" timeOffset="22654.434">7154 5400 180 0,'0'-6'68'0,"-3"3"-52"0,3-3 12 0,-7 6 5 16,7 0-4-16,0 0 3 16,0 0-9-16,-4 6-4 15,4 10-11-15,-3 6 1 0,3 12 2 16,0 16-4-16,0 10 1 0,0 12-5 15,3 0 0-15,1-3 1 16,3 9 0-16,-4-2-2 16,1-1-2-1,6-9 1-15,1-13-1 16,0-9-3-16,-1-13 2 0,1 1-21 16,-1-10-10-16,1-7-94 15</inkml:trace>
  <inkml:trace contextRef="#ctx0" brushRef="#br0" timeOffset="22940.262">6862 5805 252 0,'-15'9'96'0,"15"1"-75"0,4 5 10 0,-1-5-2 15,5-1-6-15,6 1 0 16,3-1-3-16,8 0-3 16,7-2-9-16,3-1 1 0,0-6 4 15,4 0-7-15,7 0-3 16,7 3 0-16,7 0 0 16,3 3-1-16,-6 4 1 15,-1-1-4-15,-3 10-2 16,-7 0-42-16,0 0-18 15,-4 6-78 1</inkml:trace>
  <inkml:trace contextRef="#ctx0" brushRef="#br0" timeOffset="23389.087">7676 5466 248 0,'-14'-6'93'0,"11"6"-72"0,3 0 7 16,0 0 0-16,0 0-17 15,7 0-4-15,3 0 2 0,12 0 4 16,6 0-7-16,4 3 3 0,3 3 4 16,0 7 8-16,0 15 5 15,-3 16-1-15,-4 12 2 16,-6 1-9-16,-8 2-3 15,-4-2-4-15,-6 6-2 16,-4 9-5-16,-7 6-1 16,-4-3-1-16,-3-6-2 15,0-9 1-15,0-4 1 16,3-9-1-16,-3-9-1 16,7-4-4-16,7-8 0 15,7-4 0-15,11-4-1 16,-4-8 4-16,11 5 2 15,3-11 0-15,4 5-1 16,6-9 1-16,8 0-1 16,4 0 0-16,6 0 0 15,-3 9-31-15,-4-2-14 0,-3 2-24 16,-7-3-9-16,-4 1-55 16</inkml:trace>
  <inkml:trace contextRef="#ctx0" brushRef="#br0" timeOffset="23660.403">8548 6021 252 0,'-7'-15'93'0,"3"11"-72"0,1-2 18 0,3 6 5 15,-4-3-8-15,4 3-1 16,0 0-17-16,0 9-6 15,0 10-8-15,0 6-5 0,0 19 0 16,0 6 3-16,0 1 1 16,0 8-4-16,0-2 1 15,0 15 0-15,0 0 0 16,0-3-16-16,0-16-4 16,0-9-23-16,0-13-8 15</inkml:trace>
  <inkml:trace contextRef="#ctx0" brushRef="#br0" timeOffset="23934.472">8188 5896 304 0,'-4'-13'112'0,"4"13"-87"16,8 0 11-16,-1 0 0 0,7 3-16 15,7 4-3-15,4 5-6 16,6 4 0-16,5 12-6 16,-1 22-3-16,0 13 1 0,0 3 0 15,4-3 1-15,-4 2-5 16,1-8 1-16,-4-7-16 16,-1-9-4-16,-3-13-8 15,-3-9-2-15,-4-19-17 0,-3-3-6 16,0-19-68-1</inkml:trace>
  <inkml:trace contextRef="#ctx0" brushRef="#br0" timeOffset="24306.713">8618 5573 260 0,'0'-10'96'0,"4"7"-75"0,3-3 10 0,-4 3-2 15,5-3-4-15,6 2 0 0,3-2-6 16,4 3 1-16,4 3-11 16,3 3 6-16,-3 7 2 0,3 8-3 15,-7 11 2-15,-3 5-5 16,-7 7-1-16,-4 0-4 16,-4-4 1-16,-3-2-4 15,-3-4 0-15,-1-3-1 16,1 1 1-16,3-4-4 15,3 0 0-15,1-3-1 16,3-4 0-16,3 4 2 16,4-3 0-16,4-3-3 15,0-7 2-15,3-2 1 16,0-11 0-16,0-2 2 16,0-3 1-16,1-4-15 15,-1 1-4-15,-4 2-45 16,1 1-20-16,0-1-68 15</inkml:trace>
  <inkml:trace contextRef="#ctx0" brushRef="#br0" timeOffset="24695.229">9225 5999 260 0,'-7'-12'99'16,"4"9"-77"-16,-1-1 2 0,4 4-2 0,0 0-14 16,0 0-2-16,0 0 0 15,0 0 1-15,4 0-3 16,-1 0 2-16,1 0 3 0,3 4-1 15,0-1 3-15,0 0 3 16,3 3 1-16,4 4-2 16,4 5 2-16,3 7-6 15,8 9-1-15,-1 4-4 0,3-1-3 16,1 1 0 0,0-4 1-16,0 4-1 15,-1-4-1-15,1-3-4 0,-4 1 0 16,1-1-44-16,-8-3-21 15,0-3-72 1</inkml:trace>
  <inkml:trace contextRef="#ctx0" brushRef="#br0" timeOffset="24966.364">9631 5937 324 0,'-4'-16'121'0,"1"22"-95"0,3-6 7 0,0 3-3 16,0 7-15-16,3 8-3 0,4 14-5 16,0 21-2-16,4 13-3 15,0 3 1-15,-1 12 2 0,4 29-2 16,0 6-2-16,1-6 0 16,-1 6 1-16,3 9-1 15,1-15-1-15,3-16 1 16,-3-19-1-16,-1-2-29 15,1-23-13-15,-4-13-25 16,-3-12-10-16,-1-15-47 16</inkml:trace>
  <inkml:trace contextRef="#ctx0" brushRef="#br0" timeOffset="25521.622">9857 5513 252 0,'-22'-12'93'0,"12"9"-72"0,-1-7 3 0,8 7-3 0,-1 0-4 16,4-3 1-16,0 2-3 16,0-2-1-16,7 3-8 15,4 0 3-15,3 0 3 0,0 0 3 16,4 3 3-16,-1 0 1 15,1 6 1-15,0 3-5 16,-4 7-1-16,0 6-11 16,-4 6-1-16,-2 16 0 15,-5 0 1-15,-3 0-1 16,0 3 1-16,-3-6-2 16,3-4-1-16,0-5 1 15,0 5-1-15,3-2-3 16,1-1 2-16,3-6 1 15,0 4 0-15,3-10-3 0,1-7 2 16,3-8 7-16,11-10 4 16,-1-4-5-16,5-2-1 15,6 0 0-15,0 2 0 16,4 4-44-16,-4 3-20 16,-10 10-107-1</inkml:trace>
  <inkml:trace contextRef="#ctx0" brushRef="#br0" timeOffset="27219.132">11913 5429 252 0,'-3'-10'93'0,"3"10"-72"0,3 10 3 0,-3-1-3 15,0 0-2-15,0 4 3 16,4 6-1-16,-1 9 2 16,1 10-13-16,-1 18 1 0,4 0 2 15,1 7-7-15,-5 3-1 16,1 12-5-16,3 13-1 0,0 0 3 16,0-9 1-1,0-10-1-15,0-3-2 16,-4-16-4-16,1-9-2 0,-1-13-28 15,-3-15-65 1,4-6-1-16,-4-10-11 16</inkml:trace>
  <inkml:trace contextRef="#ctx0" brushRef="#br0" timeOffset="27427.194">11673 5921 208 0,'-10'-6'79'0,"10"6"-61"0,7-4 12 0,0 4 2 16,7-3-4-16,7-3 1 16,7 0-1-16,4-4 0 15,3 1-15-15,8 3-3 0,6 3 0 16,11 3-6-16,4 6 0 16,3 6-2-16,-4 4 1 15,-3 3-29-15,0-3-9 16,0-4-102-1</inkml:trace>
  <inkml:trace contextRef="#ctx0" brushRef="#br0" timeOffset="27877.223">12492 5429 228 0,'-25'-13'85'0,"18"7"-66"0,4-4 10 16,3 7 2-16,0-3-6 15,7-3 0-15,7-1-5 16,7 1 0-16,11 2-11 16,10 7 10-16,0 7 7 0,1 5-3 0,-5 10 1 15,-2 10 0 1,-8 11 2-16,-3 17-8 15,-8 6-3-15,-6-3-6 16,-8 9-1-16,-3-3-3 16,-3 6 0-16,-4 3-3 0,-4-2-2 15,-3-7 1-15,4-10 1 16,3-9-3-16,3-9-2 16,4-6-1-16,7-7 3 15,4-6 0-15,6-7 1 16,1-5 0-16,7-7 2 15,-1-3-3-15,8-3 0 16,3-3 1-16,1-4 0 16,-1-2-18-16,0-7-8 15,0-3-37-15,-3-3-17 16,-4-3-79 0</inkml:trace>
  <inkml:trace contextRef="#ctx0" brushRef="#br0" timeOffset="28179.21">13388 5899 220 0,'3'-16'82'0,"-3"13"-64"15,4 0 20-15,-4 3 3 0,0 0-1 16,0 0 3-16,0 0-15 15,0 0-5-15,-4 9-13 16,1 4-4-16,-1 6 0 0,1 3-3 16,-4 9-2-16,0 7 2 15,0 6 0-15,0 3-1 16,0-4 1-16,3-5-2 0,-3 0-1 16,0-7-19-1,3-6-8-15,-3-3-39 0,4-12-15 16,-4-1-44-1</inkml:trace>
  <inkml:trace contextRef="#ctx0" brushRef="#br0" timeOffset="28420.318">13120 5861 280 0,'-14'-19'104'0,"14"16"-81"0,0-3 25 0,0 6 4 0,3 0-12 16,4 6-3-16,7 1-15 15,4-1-6-15,0 6-9 16,3 7-3-16,0 6 0 0,4 13-2 16,-1 9 1-16,5 6-2 15,2 7-1-15,5-7 1 16,2-6 1-16,1-9-8 16,0-7-3-16,-4-6-42 15,-3-9-16-15,-4-7-92 16</inkml:trace>
  <inkml:trace contextRef="#ctx0" brushRef="#br0" timeOffset="28648.033">13635 5902 320 0,'-7'3'121'0,"3"3"-95"0,4 4 7 0,0-4-3 15,4 7-13-15,3 2-2 16,3 4-11-16,1 6-2 16,3 3-2-16,0 1 0 0,0-1 2 15,4 0-3-15,0-3 0 16,-1-3-45-16,1-3-22 16,3-6-75-1</inkml:trace>
  <inkml:trace contextRef="#ctx0" brushRef="#br0" timeOffset="28916.479">13899 5748 308 0,'-7'-6'115'0,"4"12"-89"0,-1 10 3 15,1-3-4-15,-1 5-9 0,1 11 3 16,-1 11-1-1,1 17-2-15,-4 18-8 16,3 3 1-16,1 7 4 0,-1 0-7 16,4 6-3-16,0 12-2 15,0-15 1-15,4-10-1 16,-1-2-1-16,1-11-8 16,3-8-3-16,-4-7-45 0,1-9-20 15,3-10-71 1</inkml:trace>
  <inkml:trace contextRef="#ctx0" brushRef="#br0" timeOffset="29844.787">14806 5814 224 0,'-7'10'85'0,"4"-4"-66"0,-1-3 14 0,4 3 4 15,0-6-4-15,0 7 3 16,0-7-7-16,0 6-3 16,0-3-14-16,4 0 3 0,-1 0 5 15,8 0-5-15,6 1 0 16,8-4-5-16,10 0-1 16,11-4-5-16,3-2-1 15,1 0-3-15,-1 0-1 16,1-1 3-16,-8 1 1 15,-3 6-1-15,-7 6-2 16,-4 1-46-16,-4-1-21 16,-6 0-94-1</inkml:trace>
  <inkml:trace contextRef="#ctx0" brushRef="#br0" timeOffset="30131.055">15007 5425 316 0,'4'-9'118'0,"-4"9"-92"0,7 0 2 0,-4 3-5 16,4 7-9-16,4 5 0 15,3 13-6-15,0 20 0 16,0 14-5-16,7 7-4 0,-6 3 0 15,2 0 1-15,-3 19 2 16,4-3 1-16,0-6 1 16,-1-10-20-16,-3-13-9 15,4-12-31-15,-4-15-13 16,7-17-58 0</inkml:trace>
  <inkml:trace contextRef="#ctx0" brushRef="#br0" timeOffset="30718.316">15575 5419 328 0,'-14'0'123'0,"7"0"-95"0,-4 0 11 16,11 0 1-16,0 0-18 16,0 0-4-16,0-3-9 15,7-3-4-15,8-4-2 16,2 7 0-16,4-3 0 0,4 0 7 16,0 3 4-16,-1-1-1 15,1 8 2-15,-4 2-2 0,-3 3 2 16,-4 4-2-16,-3 2 2 15,-4 4-6-15,-4 3-1 16,-3 3-4-16,-3 4-3 16,-1-4 0-1,1 3-1-15,-1 3 0 0,4-6 2 16,0 0-3-16,4 0-2 16,3 4-1-16,3-7 3 15,11 0 0-15,4 3 3 16,7-7-1-16,3 8-1 15,4-8 1-15,3-2-1 16,-3 0-3-16,-4-4 2 16,-6 1-1-16,-5-1 0 15,-6-2 13-15,-7 2 5 16,-4-2-4-16,-11 5-2 0,-10 1-5 16,-14 6-4-16,-15 6 0 15,-6 7-1-15,-4 2-3 16,7 1 0-16,0 0-38 15,8-7-17-15,6 0-33 16,7-12-13-16,4-13-59 16</inkml:trace>
  <inkml:trace contextRef="#ctx0" brushRef="#br0" timeOffset="32201.958">3641 9016 236 0,'-25'18'88'0,"11"-18"-69"0,-4 7 8 0,8-7-1 16,-1-7-10-16,4 7-1 15,0-9-9-15,3 0-2 16,8 2-2-16,3-2 1 0,7-4 2 0,11 4 4 16,3 0 2-16,11 2-1 15,-7 1 1-15,13 3 3 16,1 6 3-16,-3 3 2 15,-1 10 1-15,0 9 2 16,-13 13 3-16,-8 2-2 16,-7 7-2-16,-7-6-9 15,-7 13-5-15,-4-4-4 16,-6 3 0-16,-1 0-2 16,-3-3-1-16,0-2 1 15,3-11 1-15,4-9-3 16,0-6 0-16,4 3-4 15,6-3 1-15,8-3 0 16,6-3 2-16,15-1 1 16,7 1 1-16,7-3 0 15,3 2 0-15,1 1-3 0,-8-3 0 16,0-1 4-16,1 4 1 16,-12 0 0-16,-2 2-2 15,-12 11 5-15,-6 8 4 16,-8 10-1-16,-10 3 1 15,-3 7-5-15,-8-7-3 16,-7 3 2-16,1-6 0 16,-15-3-4-16,-7 3 1 15,-3-3 0-15,-11-3 2 16,7-3-1-16,0-7-1 16,11-9-8-16,13-3-3 0,1-4-36 15,14-12-14-15,3-3 2 16,11-9 5-16,4 0-29 15,14-10-13-15,6 6-7 16</inkml:trace>
  <inkml:trace contextRef="#ctx0" brushRef="#br0" timeOffset="32517.474">4731 9370 256 0,'3'9'96'0,"-3"4"-75"0,-3 12 14 0,-1-3 3 15,1 9-11-15,-4 13-1 16,0 3-11-16,-4 6-2 15,-3 4-7-15,0 18-4 0,3 4-1 16,1-4-1-16,3-6 0 16,-4-10 0-16,4-5 0 15,3-7-14-15,1-7-5 16,-1-2-21-16,4-10-10 0,0-3-77 31</inkml:trace>
  <inkml:trace contextRef="#ctx0" brushRef="#br0" timeOffset="32771.421">4378 9417 304 0,'0'-6'112'0,"0"6"-87"0,4 0 7 16,-1 6-3-16,11 3-14 0,4 16-3 15,3 10-5-15,11 12 0 16,7 6-4 0,-1 7-2-16,5 18 0 0,-1 13-1 0,0 0 2 15,4-6-8-15,7-10-1 16,-11-3-29-16,4-9-14 16,-3-10-87-1</inkml:trace>
  <inkml:trace contextRef="#ctx0" brushRef="#br0" timeOffset="33415.855">4780 8630 188 0,'-3'-16'71'0,"3"16"-55"0,-4 0 26 16,4 0 8-16,0 0-12 15,-3 7-4-15,-4-1-5 16,7-6 1-16,0 0-16 16,0 0-4-16,0 0 1 0,0-6-7 15,7-7-2-15,3-3-1 16,1 1-1-16,10-1 2 0,4-3 1 15,3 10 1 1,4 6 2-16,-8 3 10 16,1 3 5-16,-4 12 4 15,0 4 2-15,-7 6-6 0,-7 4-2 16,-3-1-9-16,-4-3-2 16,-4 3-2-16,-3-6-1 15,0-3-3-15,0 0-2 16,-3-7 1-16,6 4-1 15,1-4-5-15,3 1 1 16,7-1 2-16,7 1 1 16,3 0-2-16,8-1 0 15,-4 1 2-15,4-1 0 16,0-2 1-16,-1 5 0 16,1-2 0-16,-11 6 0 15,0-4 0-15,0 7 2 16,-3 3 1-16,-7 0 1 0,-4 10 0 15,-4-1 0-15,-3 1-2 16,-7-4 1-16,-4 7-2 16,1-4-1-16,-12-2 1 15,5-1 1-15,-5 0-12 16,5 1-6-16,6-4-33 16,0-3-14-16,8 6-53 15,3-9-23-15,7-3 11 16</inkml:trace>
  <inkml:trace contextRef="#ctx0" brushRef="#br0" timeOffset="33719.721">5408 9561 272 0,'-32'-19'104'0,"25"13"-81"0,-3-3 23 0,3 9 5 16,0 0-20-16,7 0-5 15,0 6-18-15,3 6-6 16,4 7-1-16,4 6-1 0,3 0 0 16,7 1-3-16,-3-5 2 15,6 8 3-15,5-1 1 16,2 0-1-16,5 0-2 0,-8 4-28 15,0-4-14-15,-3-3-66 16,3-6-68 0,-7-7 53-16</inkml:trace>
  <inkml:trace contextRef="#ctx0" brushRef="#br0" timeOffset="33972.901">5697 9329 292 0,'-10'-6'110'0,"6"9"-86"0,-3 10 2 0,0-1-5 16,4 10-10-16,3 16 1 15,0 21-3-15,0 4 2 16,3 9-6-16,1 13-1 0,3 21 2 16,0-2-3-16,3 2-2 15,1 14 2-15,3 8 0 16,4-15-1-16,-1-10 1 15,8-5-13-15,-7-11-6 16,3-11-27-16,-4-17-10 16,1-21-78-1</inkml:trace>
  <inkml:trace contextRef="#ctx0" brushRef="#br0" timeOffset="34858.659">6911 8407 228 0,'-4'-22'88'0,"1"16"-69"0,3 6 8 0,0 0-1 16,0 0-3-16,3 6 3 15,1 13-8-15,7 16 0 16,3 18-11-16,3 7-2 0,1 2-1 16,0 10-2-16,-1 13 1 15,4 9-2-15,-7 0 2 16,4-3-2-16,-4 0-1 15,0 9 1-15,-3-6-1 16,-4-12 0-16,0-10 0 0,-3-19-33 16,-4-12-13-16,0-16-83 31</inkml:trace>
  <inkml:trace contextRef="#ctx0" brushRef="#br0" timeOffset="35128.833">6685 9094 240 0,'4'9'90'0,"3"-2"-70"0,7-4 8 0,-4-3 0 16,8-6-6-16,10-7 1 16,11-3-6-16,7 1 0 15,7-4-10-15,-7 9-2 0,3 1-1 16,4 0-2-16,3 9 1 15,4 9 0-15,0-3 3 16,-3-3-3-16,-8 4-2 16,-3-14-29-16,-4-2-11 15,-3-10-91 1,-3-3-44-16,2-3 85 16</inkml:trace>
  <inkml:trace contextRef="#ctx0" brushRef="#br0" timeOffset="35474.222">7669 8301 252 0,'0'6'93'0,"-3"3"-72"0,-1 4 14 16,1-4 0-16,-1 4-16 15,4 6-3-15,-3 18-4 16,3 10 2-16,0 13-7 16,0-1-4-16,0-2 0 0,0 9-4 15,3-10-2-15,-3 1 2 16,7-7 2-16,0-9-5 16,8-7 1-16,2-12 1 0,8-9 3 15,7-13 0-15,3-7-1 16,7-5 1-16,1-1-1 15,-1 1-7-15,-3-4 0 16,-4 3-43-16,0-2-17 16,-14-1-52-1</inkml:trace>
  <inkml:trace contextRef="#ctx0" brushRef="#br0" timeOffset="35756.279">8100 8191 276 0,'-7'-6'104'0,"0"9"-81"0,-4 3 14 15,4 0-1-15,0 7-15 16,0 6-2-16,3 3-9 16,4 15-4-16,0 10-3 15,4 22-3-15,-1 10 1 0,5 5-1 16,2 14 0-16,1 27 2 15,3 0 1-15,0-9-1 16,7 19 1-16,4-9-2 16,7-20-1-16,-1-9 1 15,5-21-1-15,-1-10-44 0,-3-16-20 16,-4-13-74 0</inkml:trace>
  <inkml:trace contextRef="#ctx0" brushRef="#br0" timeOffset="36044.488">8721 8853 264 0,'-7'-7'101'0,"3"10"-78"0,-3 10 4 0,4-4-1 16,-1 10-13-16,0 9 0 15,1 23-3-15,3 2-1 16,0 3-5-16,0 1-3 0,-4 2 2 0,1 13-2 16,-1 13 2-16,1 0-2 15,3-10-1 1,0-6-2-16,0-9 1 0,0-10-10 16,0-6-5-16,0-16-32 15,0-12-14-15,0-13-53 16</inkml:trace>
  <inkml:trace contextRef="#ctx0" brushRef="#br0" timeOffset="36271.103">8456 8918 288 0,'-21'-28'107'0,"17"34"-83"0,1-2-3 0,3 2-4 15,3 6-7-15,8 20 2 16,3 9-4-16,4 2 0 15,6 14-5-15,1-1 0 0,7 4 1 16,3 9-2-16,7 15-2 16,4-5 1-16,0-7-1 15,-3-12-3-15,-1-10 0 16,-7-13-38-16,-7-15-17 16,-6-12-68-1</inkml:trace>
  <inkml:trace contextRef="#ctx0" brushRef="#br0" timeOffset="36646.658">8685 8269 260 0,'4'-28'99'0,"7"22"-77"0,6 0 4 15,-6 6-2-15,6 0-1 16,8 3 3-16,7 0 0 15,-4 13-1-15,0-4-14 16,-3 13 4-16,-4 3 5 0,-3 7-7 16,-8 12-2-16,-3 6-4 15,-3 0-2-15,-4 4-1 16,-4-10 0-16,-3-6-2 16,4 3-2-16,3-10-2 15,3-6-1-15,4 1 2 16,4-4 0-16,3 0-2 0,4-3 0 15,3-4 2-15,4-2 2 16,3 0 0-16,7-4-1 16,4-2 1-16,3 2 1 15,1-2-23-15,-5-1-11 16,-2 4-54-16,-8-1-22 16,-7 1-21-1</inkml:trace>
  <inkml:trace contextRef="#ctx0" brushRef="#br0" timeOffset="36916.335">9373 8853 296 0,'-17'6'112'0,"17"3"-87"0,0 4 4 0,3-4-4 0,4 10-15 16,4 12-1-16,6 7-3 15,1 0-1-15,3 9-3 16,0-3-4-16,4-4 1 0,0 1 1 16,3 0 2-16,0 0-1 15,4 2-1-15,3 8-19 16,-3-4-8-16,-4-7-107 16,-3-14-51-1,-7-11 92-15</inkml:trace>
  <inkml:trace contextRef="#ctx0" brushRef="#br0" timeOffset="37141.474">9807 8846 280 0,'-7'-6'107'0,"0"9"-83"0,-3 7 2 0,2-1-4 16,5 3-10-16,-1 14-2 15,1 14-3-15,3 17 0 16,0 9-4-16,3 6 5 0,1 31 2 15,-1 13-3-15,5 10-2 16,-1 21-2-16,0-6-3 16,3-12 3-16,4-7 0 15,0-6-1-15,1-9-2 16,-1-23-28-16,0-18-11 0,0-25-102 16</inkml:trace>
  <inkml:trace contextRef="#ctx0" brushRef="#br0" timeOffset="37710.687">9973 8172 288 0,'0'-34'107'0,"-3"12"-83"0,3-16 10 0,0 22 0 15,3-2-13-15,1-4-1 16,6 3-8-16,4 6-2 16,7 4-6-16,11 6 4 0,3 9 4 15,4 19 0-15,0 10 3 0,-4 5-4 16,-3 4 1-16,-7 3-3 16,-11 0 0-16,-4-9-3 15,-10 28-1-15,-7 6-6 16,-3-3 1-16,-1-6 0 15,1-10 2-15,3-6-3 16,3-3 0-16,4-3-1 16,7-10 0-16,7-6 0 15,4-6 0-15,7-7 8 16,-1-2 6-16,5-10-2 16,2-3 2-16,5-4-7 15,2-2-3-15,5 0-1 16,3 5 1-16,-4-2-12 15,0 3-6-15,-7 3-62 16,-6 0-26-16,-12-6-57 16</inkml:trace>
  <inkml:trace contextRef="#ctx0" brushRef="#br0" timeOffset="38596.752">11444 8310 216 0,'-14'-22'82'0,"7"6"-64"0,-4-2 15 15,4 15 2-15,0-4-7 16,4 7 0-16,3 0-6 0,0 7-4 15,3 5-10-15,4 13 8 0,4 10 4 16,-1 12-4-16,5 19 1 16,-1 2-8-16,3 8-3 15,-3-7-3-15,1 15-3 16,2 1 1-16,1-3 1 16,-1-13-3-16,-2-13 0 15,-1-6 1-15,-4-9 0 16,1-10-14-16,-1-9-3 15,-2 3-13-15,-1-9-6 16,0-3-28-16,0-10-9 16,-4-10-40-1</inkml:trace>
  <inkml:trace contextRef="#ctx0" brushRef="#br0" timeOffset="40399.58">10693 8953 208 0,'-14'9'79'0,"10"1"-61"0,1-4 21 16,-1-3 5-16,4-3-9 16,0 0-1-16,0 3-4 15,4 4 1-15,-1 2-17 16,4 0 5-16,7 4 2 0,4-1-3 16,3 4 2-16,4-7-5 15,3-2 1-15,4-7 0 16,-1-3 2-16,1-7-8 15,3 1-3-15,1-4-4 16,-1-2 0-16,0 5 0 16,1-2 1-16,-5 2-2 0,-2 4 1 15,-5 0-37-15,1 3-15 16,0 3-48-16,-8 6-18 16,-3 0-30-1</inkml:trace>
  <inkml:trace contextRef="#ctx0" brushRef="#br0" timeOffset="41360.537">12245 8489 148 0,'11'-6'57'0,"-8"2"-44"0,1 8 36 0,-4-4 13 16,0 0-11-16,0 6-5 16,0 9-13-16,-4 4-4 15,-3 16-16-15,-4 2 1 0,-3 4 2 16,-3 9-6-16,-5 1-1 16,-6 5-3-16,-3 19-1 15,2 0-6-15,1-2 1 16,3-4 0-16,4-7 2 15,4-5-8-15,2-10-3 16,5-13-28-16,3-9-14 0,7-12-31 16,3-13-13-16,4-13-7 15</inkml:trace>
  <inkml:trace contextRef="#ctx0" brushRef="#br0" timeOffset="41644.401">11871 8417 280 0,'-7'-3'107'0,"3"3"-83"0,8 3-1 0,-1 3-5 16,5 3-7-16,2 7 3 16,4 9 4-16,4 6 1 15,7 13-10-15,6 0 3 0,8 0 2 16,3 3-5-16,4-3-1 15,0 3-4-15,0 3-1 16,-4 4-1-16,-3-4 1 16,0 3-4-16,0-9 0 15,0-3-34-15,-1-10-17 16,-2-6-46-16,-1-12-18 16,-7-10 10-1</inkml:trace>
  <inkml:trace contextRef="#ctx0" brushRef="#br0" timeOffset="41915.848">12651 8388 276 0,'-29'0'104'0,"19"0"-81"0,-4 0 14 0,7 7 1 0,0-4-16 16,3 6-2-16,8 7-8 15,3 9 0-15,7 16-7 16,3 3-1-16,5 9 0 0,2-9 0 16,1 9 2-16,0-6-5 15,-1-3-1-15,1 6 0 16,0-3 2-16,-1 0-6 16,1-6 1-16,0-3-56 15,3-10-23-15,4-9-56 16</inkml:trace>
  <inkml:trace contextRef="#ctx0" brushRef="#br0" timeOffset="42197.552">12989 8414 288 0,'-7'9'110'0,"0"7"-86"0,0 9 11 0,0-6 1 0,0 9-9 16,0 13-1-16,0 6-8 16,-4 9-1-16,1 16-10 15,-1 22-4-15,1 13 0 0,-1 9-2 16,0 25-1-16,4 0 1 16,4 6-1-16,-1 4-3 15,4-13 2-15,4-19-1 16,-1-25 0-16,4-22-33 15,0-22-15-15,4-21-102 16</inkml:trace>
  <inkml:trace contextRef="#ctx0" brushRef="#br0" timeOffset="42907.066">13889 8009 188 0,'-7'-72'71'0,"3"50"-55"0,1 3 24 0,-1 10 9 16,4 9-10-16,0 0-2 16,4 9-8-16,3 13-4 15,7 25-13-15,7 10 6 0,7 8 4 16,1-5-5-16,2 12-2 15,5 13-6-15,-5 9-1 16,1-3-5-16,-4 0 0 16,-3-3-1-16,-4 9-2 15,-3-16-2-15,-4-18 1 16,-4-10-4-16,-2-18 1 0,-5-16-42 16,-3-19-17-16,-3-13-87 15</inkml:trace>
  <inkml:trace contextRef="#ctx0" brushRef="#br0" timeOffset="43162.142">13705 8464 212 0,'-31'3'82'0,"24"9"-64"0,0 4 9 16,7-7 0-16,3 1-7 15,4-1-2-15,4 1 3 0,3-10 3 16,3 0-12-16,8-10 4 0,3 1 2 15,11-10-6-15,21 3 1 16,11 1-8-16,3 2-1 16,3 4 0-16,5-1 0 15,6 4-5-15,0 3 1 16,-7 3-24-16,-7-3-10 16,-10-3-28-16,-8-10-12 15,-6 3-39 1</inkml:trace>
  <inkml:trace contextRef="#ctx0" brushRef="#br0" timeOffset="43762.119">14930 7877 212 0,'-7'-28'79'0,"3"16"-61"0,4-7 10 15,-4 9 0-15,1 1-3 16,-1-4 0-16,1 1 3 16,-4-1 3-16,-4 1-17 15,1-4 7-15,-4 4 3 0,-1-1-4 16,1 1 1-16,-3-1-6 16,-1 4-1-16,-3-1-6 15,0 7-3-15,-4 3 0 0,0 6 1 16,-3 7-3-16,0 9-2 15,0 6-3 1,-1 3 1-16,5 13 1 0,3 16 2 16,3 18-3-16,7-9 0 15,8 3 1-15,10-12 0 16,7-10-3-16,11-9 0 16,3-13 4-16,7-12 1 15,0-13 6-15,1-13 5 16,3-18-5-16,3-16-2 15,0-12 1-15,1-4 0 16,-8-2-1-16,-3 5-1 16,-4-12-3-16,-7 0 1 15,-3 10-2-15,-4 12 2 16,-4 9 7-16,4 35 5 16,1 22-3-16,-1 6-6 15,0 19-2-15,3 25-2 16,-3 28 1-16,1 3-2 15,-1 10-1-15,3 9 1 16,-3-3-1-16,1-12-5 16,-1-17 1-16,-4-18-31 15,1-3-12-15,-1-16-25 16,1-12-7-16,0-4-81 16</inkml:trace>
  <inkml:trace contextRef="#ctx0" brushRef="#br0" timeOffset="46011.747">3013 7627 168 0,'-11'-13'63'0,"8"13"-49"0,-1 3 9 15,1-3 3-15,-1 10-11 16,4 5-3-16,0 4-5 16,4 0-2-16,-1 3-3 15,4 0 3-15,4 6 4 0,-8 6 4 16,1 10 4-16,-1 22-3 16,1 22 2-16,-1 6-5 15,1 25 1-15,3 22-7 16,0 10-3-16,-3 28-1 15,3-4 1-15,0 16-1 16,3-2 2-16,1 5-4 16,-1 7 0-16,5-13 1 0,2 19 0 15,8-13 0-15,-4 0 2 16,0-9-1-16,4-12-1 16,0-10 1-16,3 3 1 15,-4-22-3-15,-2-18 0 16,2-1 1-16,1-2 2 15,3-7-3-15,-7-22-2 16,-3-13 2-16,3-12 2 16,0-12 2-16,1-4 1 15,2-9-5-15,-3-7-1 16,1-5-2-16,2-4 3 16,5-3 0-16,2-3 3 0,5 9 1 15,6-6 1-15,7 0 0 16,8 1 2-1,13 2-3-15,1 6 0 0,6-9-1 16,1-3 1-16,17-6 0 16,15 3 1-16,3-13 0 15,6-6 0-15,23-6 0 16,2-7 2-16,15-2-1 16,14-7 0-16,-4-7-1 15,29-2 2-15,-4-3-1 16,17 5 0-16,1-2-3 15,24 0 1-15,-13-4-2 16,13 7 2-16,-7 3-2 16,11 3-1-16,-7 6 1 15,11 7-1-15,-15-1 0 0,0 4 0 16,-7-3 2-16,-3-1 1 16,3-5 1-16,-14-1 2 15,15 0 1-15,-19 1 1 16,19-1-2-16,-15-3 1 15,7 7-6-15,-3-4-1 16,-4 0 4-16,10 1 2 16,-9-4-2-16,13-3-1 15,-10-6 1-15,13-1 2 16,-13 1-1-16,17 0 2 16,-10-3-4-16,14-4-2 15,-11 4 0-15,11-7 1 16,-4-9-1-16,11-6 2 15,-4-1-2-15,26 4 2 0,-23 10-2 16,19 5 2-16,-15 7-2 16,18 18 2-16,-17 1-4 15,3 9 0-15,-25 9 1 16,11 10 0-16,-18 9 2 16,-3 10 1-16,-8 0-1 15,-17 2-2-15,-60-11 1 16,71 5 1-16,-29-9-1 15,-10-6 2-15,-18-3-2 16,-17-16-1-16,-29-7 1 16,-25-11 1-16,-17 5-1 15,-14-3 2-15,-14 4 0 0,-15-1 1 16,-6 4-2-16,-11 0 1 16,-7-1-2-16,-7-2-1 15,-1-4 1-15,-2-9-1 16,-1 0 0-16,0-7 2 15,4-2-3-15,0-4 0 16,0-6-1-16,3-15 0 16,-3-23 2-16,3-21 2 15,1-10-3-15,-1-38-2 16,0-18 2-16,1-47 0 16,-4-29 1-16,-4-34 2 15,-7-50-3-15,0-32 0 16,-6-9 1-16,-8 13 0 0,-4 6 0 15,-3-4 2 1,11 58-1-16,7 11-1 0,14 51 1 16,10 31 1-16,11 10-3 15,14 28 0-15,11 40-63 16,0 10-27-16,-11 10-77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11:32.7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14499 3782 204 0,'-3'-31'77'0,"3"22"-60"0,0-1 19 0,0 7 7 16</inkml:trace>
  <inkml:trace contextRef="#ctx0" brushRef="#br0" timeOffset="150.979">14499 3751 455 0,'4'35'48'15,"3"8"-25"-15,0 14-12 0,0 18-5 0,-4 26-1 16,1-7 0-1,-4 12-1-15,0 16 0 0,0-12-2 16,0-13 1-16,3-21-4 16,1-14-2-16,0-18-53 15,3-19-23-15,-4-15-59 16</inkml:trace>
  <inkml:trace contextRef="#ctx0" brushRef="#br0" timeOffset="976.245">14785 2039 224 0,'0'-22'85'0,"0"13"-66"0,-4-7 12 0,1 13 1 16,3-6-2-16,-4 9 2 15,4-7-4-15,-3 7 0 16,3 7-16-16,0 2-5 0,0 10 0 0,0 9-2 15,0 10 2-15,-4 12-4 16,4 6 0-16,0 13-3 16,0-6-1-16,0 0 1 15,0-7 2-15,0 10-1 16,0 3 2-16,0-10-4 16,4 4-2-16,-1-13 4 15,1-9 1-15,-1-10-7 16,1-5-2-16,-1-26-104 15,1-4-34 1</inkml:trace>
  <inkml:trace contextRef="#ctx0" brushRef="#br0" timeOffset="1262.993">14369 2359 252 0,'0'12'93'0,"0"-8"-72"0,7 2 14 0,-4-6 0 16,8 0-5-16,6 0 0 16,12-6-9-16,9-1 0 15,12 1-12-15,3 0-1 0,7 6 2 16,7 0-6-16,14 0-2 15,4 6-1-15,-4 3 1 16,-4 4-1-16,1 3-1 16,-4-7-65-16,0-6-31 0,-14-6-45 15</inkml:trace>
  <inkml:trace contextRef="#ctx0" brushRef="#br0" timeOffset="2972.45">15603 1907 204 0,'7'-15'77'0,"-7"5"-60"0,4 1 13 0,-4 6 1 16,0 0-3-16,0 3 1 0,0-7-10 16,0 7-1-16,0 0-11 15,0 7-2-15,0 8 1 0,0 7-1 16,0 3 0-16,-4 10-1 16,1-1 0-16,-4 7-2 15,0 3 1-15,0 12-2 16,0-5-1-16,0 2 1 15,3-9 1-15,1-7-1 16,3 1-1-16,0-10-2 16,3-6 1-16,4-3 1 15,4-10 0-15,3 1 4 16,3-4 5-16,5-6-3 16,-1-6-1-16,0-4 0 15,0 7-1-15,0-3-5 16,-3 3 1-16,0 3-49 0,-1 0-19 15,4-3-63 1</inkml:trace>
  <inkml:trace contextRef="#ctx0" brushRef="#br0" timeOffset="3318.283">15939 1779 260 0,'-4'-31'99'0,"0"27"-77"0,4 4 13 0,0 0 12 16,-3 19-19-16,-1 9-5 15,4 10-5-15,0 6-10 16,0 3-5-16,0 13 0 0,-3 15 2 15,-1 19 2-15,1-3-1 16,-4 0-1-16,0 9-3 16,3 10-2-16,1-13 1 15,3-9-1-15,0-13 0 16,3-22 0-16,4 1-31 16,4-20-14-16,-1-9-68 15,5-12-64 1,-1-13 57-16</inkml:trace>
  <inkml:trace contextRef="#ctx0" brushRef="#br0" timeOffset="3635.384">16447 2215 236 0,'3'-16'88'0,"-3"16"-69"0,0 0 19 0,0 0 6 16,0 16-19-16,0-4-6 16,0 20-7-16,-3-1-3 0,-5 10-5 15,-2 3 2-15,-4 0 3 0,-4 6-3 16,-3 6-1-16,-4 10-2 16,4 3-3-16,3-3 1 15,1-13-1-15,3-6 0 16,3-12 0-16,1-7 0 15,2-9 0-15,1-7-25 16,7-12-8-16,-3-9-98 16,6-13-50-1,1-6 89-15</inkml:trace>
  <inkml:trace contextRef="#ctx0" brushRef="#br0" timeOffset="3833.53">16164 2312 288 0,'7'22'107'0,"-3"0"-83"0,6 3 10 0,-6-6 0 16,3 0-13-16,4 2-1 15,3 17-8-15,3-3-2 16,5 2-6-16,2 13-3 0,1 4 0 16,7 2-1-16,3-9 2 15,-3-3-41-15,-4-19-16 16,-3-6-87-1</inkml:trace>
  <inkml:trace contextRef="#ctx0" brushRef="#br0" timeOffset="4444.13">16457 1437 264 0,'-21'10'99'0,"17"-10"-77"0,4 0 13 0,0 0 1 16,4-10-10-16,3 1-1 15,7-10-5-15,7 3-3 16,4-6-9-16,0 3 6 0,3 7 3 16,0 6-1-16,-3 6 3 15,-1 9-4-15,-2 10-1 16,-8 6-6-16,-4 6 0 16,-6-2-3-16,-4 8 2 15,-4-2-4-15,-3-1-2 16,0 1 0-16,0-4-1 15,0 0 0-15,0-2 0 16,4-1-3-16,3 0 2 16,0 0-1-16,7-6 0 15,3 6 0-15,4-3 0 16,4-3 2-16,3 0 2 16,4 0-1-16,3 0 2 15,4-3-4-15,-4-6 0 0,-3 2 1 16,-8 4 0-16,-6 3 6 15,-8-6 6-15,-3 6-6 16,-10 0-1-16,-8 15-3 16,-3-2 1-16,0 9-4 15,-4-10 0-15,4 1 1 16,0-10 0-16,3-3-25 16,4-7-8-16,4-2-45 15,2-4-17-15,8-9-61 16</inkml:trace>
  <inkml:trace contextRef="#ctx0" brushRef="#br0" timeOffset="4686.613">16909 2249 364 0,'0'0'137'0,"0"10"-106"0,7 12-3 0,-4-10-8 16,8 10-15-16,-1 3-3 16,5 0-1-16,2 0 1 15,1-3-1-15,3-3-1 0,-3 0 1 16,3 0-1-16,-4-10 2 16,1 10-43-16,0-3-19 0,3 2-91 15</inkml:trace>
  <inkml:trace contextRef="#ctx0" brushRef="#br0" timeOffset="4939.613">17216 2130 348 0,'-4'6'129'0,"-3"13"-100"0,3 25-4 0,1-16-7 15,-1 22-10-15,-3 4 3 16,0 8-2-16,0 14 2 16,-3 21-6-16,-1-3-3 0,0 3 1 15,1-9-2-15,3 0-1 16,0 0 1-16,0-16 1 16,3-10-23-16,1-11-8 15</inkml:trace>
  <inkml:trace contextRef="#ctx0" brushRef="#br0" timeOffset="6336.236">17173 1534 212 0,'-10'-15'79'0,"6"11"-61"0,1-5 17 0,-1 3 5 15,4 0-10-15,0-4-2 16,4-2-8-16,-1-4 0 16,8-3-11-16,3 0 6 0,7 0 4 15,11 7 3-15,3 9 2 16,4 6-5-16,0 9-1 16,-8 17-4-16,-6-4 1 15,-11 6-2-15,-7 10 0 0,-7 6-7 16,-7 19-4-1,-3-7-1-15,-5 4 1 0,1-10-1 16,4 1-1-16,3-14-2 16,7 1-1-16,3-6 2 15,11-4 0-15,8-12 1 16,6-7 0-16,7-2 0 16,4-10 2-16,3-3-1 15,8-7-1-15,-8 4-4 16,14 0-2-16,-6-1-178 15</inkml:trace>
  <inkml:trace contextRef="#ctx0" brushRef="#br0" timeOffset="7403.454">18606 1785 244 0,'3'-25'90'0,"-3"25"-70"0,-3-34 19 0,3 34 3 16,-4-10-5-16,4-2 1 16,0 2-13-16,0 4-2 15,0 3-14-15,0-3 6 0,4 15 2 16,-1 0-5-16,4 32 1 0,0-10-6 16,4 23-2-1,-4-10-2-15,0 18-3 16,3 36 1-16,-3-4 1 15,1-16-1-15,-5-18 2 16,1-17-4-16,-1-2-2 16,1 0-23-16,-1-10-7 15,1-6-50-15,3-6-21 16,-4 0-32-16</inkml:trace>
  <inkml:trace contextRef="#ctx0" brushRef="#br0" timeOffset="7648.573">18359 2149 212 0,'-25'9'79'0,"25"-9"-61"0,-7 16 15 0,3-10 3 16,4-6 0-16,0 10 0 16,11-10 0-16,-1 6 0 15,19-12-19-15,17-4 1 0,-8-5 2 16,-6 5-5-16,32-6 0 15,-11 4-7-15,24 2-3 16,-17 4 0-16,14-3-1 16,-17 9-46-16,20-10-22 15,-20 10-97 1</inkml:trace>
  <inkml:trace contextRef="#ctx0" brushRef="#br0" timeOffset="8213.338">19156 1265 276 0,'-7'-13'104'0,"10"7"-81"0,4-4 12 16,-3 4-2-16,10 3-5 16,7-6 1-16,7-4-3 15,11 4 1-15,4 6-15 16,-1-4 9-16,0 14 5 0,-3 2 1 16,-4 7 2-16,-6 9-8 0,-8 12-2 15,-7 1-11-15,-7 6-3 16,-7 0-1-16,-7 3 2 15,-4-3-1 1,-3-7 0-16,0 10-6 0,0 0 1 16,3-6-2-16,8-13-2 15,-1 4 3-15,11-1 0 16,0-6-2-16,15 3 2 16,-5-3-1-16,18 4 0 15,22 5 2-15,-11-9 2 16,-7-3-1-16,6 10 2 15,-6-14-4-15,0 14 0 16,0 12 3-16,-18-7 1 16,-3-12-1-16,-8 13 1 15,-3-7 2-15,-14 7 2 16,0-4-3-16,-28 1-3 0,7-13 0 16,-18 15 1-16,7-8-3 15,-10-1 0-15,10-6-48 16,-4-3-19-16,8-10-133 15</inkml:trace>
  <inkml:trace contextRef="#ctx0" brushRef="#br0" timeOffset="9278.999">20592 1773 220 0,'7'-19'82'0,"-7"19"-64"0,0-6 22 0,0 6 7 15,-4 0-12-15,4 0 0 16,-7 0-9-16,4 0-2 16,-4 12-13-16,-4 7 2 0,4 6 1 15,0-6-5-15,-4 15-1 16,1-9-4-16,-4 13-1 15,-1-4-1-15,-2 4-2 16,3-7-2-16,0 7 1 16,-1-7-1-16,1 1-2 15,0-1-52-15,-3-6-25 16,3-6-63 0</inkml:trace>
  <inkml:trace contextRef="#ctx0" brushRef="#br0" timeOffset="9518.472">20211 1829 248 0,'-14'-50'93'0,"14"50"-72"0,3-16 11 16,1 16 3-16,3 6-12 16,0-6-1-16,17 16-2 15,-6-6 2-15,14 18-12 0,-8 0-1 0,8 13 1 16,-4-13-6-16,4 22 0 15,-7-15-2-15,7 15-2 16,-4-3-2-16,7-3 1 16,-7-10-41-16,4 1-17 15,-7-16-80 1</inkml:trace>
  <inkml:trace contextRef="#ctx0" brushRef="#br0" timeOffset="9924.414">20623 1033 256 0,'-3'-10'96'15,"10"16"-75"-15,7-2 12 0,-3-4 0 0,3 9-7 16,7 0 2-16,0 1-3 15,4 9 0-15,-1-4-14 16,-2 7 4-16,-5 10 3 0,-3 12-4 16,-10-10 2-16,-1-6-9 15,-6 16-2-15,-8 9-1 16,1-18 0-16,3-7-5 0,-4 4 1 16,1 5-2-1,2-12 0-15,1 0 0 16,7-6 0-16,0 0 2 15,15 3 0-15,-1-10 2 16,10 1 3-16,-3-1-2 0,11-5 0 16,11 2-1-16,-5-6 1 15,-2 4-4-15,-5-4 0 16,-6 12-72-16,-4-2-30 16,0 15-55-1</inkml:trace>
  <inkml:trace contextRef="#ctx0" brushRef="#br0" timeOffset="10253.002">21015 1948 280 0,'0'0'104'0,"0"0"-81"0,0 0 12 16,0 0 0-16,0 0-8 15,0 6 1-15,0-2-4 16,0-4-1-16,4 12-12 16,-1-2 0-16,8 5 2 0,-1-2-5 15,11 2 0-15,-3-2-2 16,10 3 1-16,11 6-4 0,-7-4-2 15,0 1-3-15,-15-6 1 16,-3-1-41-16,0 7-19 16,1-6-104-1</inkml:trace>
  <inkml:trace contextRef="#ctx0" brushRef="#br0" timeOffset="10521.926">21343 1901 312 0,'-3'13'118'0,"3"-13"-92"0,-4 31 8 0,0-28-3 0,1 19-11 16,-1-12-1-16,1 15-7 16,-1-3 0-16,-6 25-7 15,3-10-3-15,-7 32 1 0,0-15-4 16,-4 14 0-16,4-14 1 15,-4 18 2-15,4-9-1 16,3 12 2-16,4-16-33 16,4 4-14-16,3-22-77 15,3-3-70 1,1-10 67-16</inkml:trace>
  <inkml:trace contextRef="#ctx0" brushRef="#br0" timeOffset="10941.353">21459 1014 296 0,'4'-28'112'0,"0"15"-87"0,3-6 13 0,-4 16 1 15,4 0-10-15,0 3-2 16,4 3-4-16,-1 3-3 16,5 10-10-16,-1-3 0 0,-4 9 3 15,1-1 4-15,-4 11 2 16,-4-4-6-16,-3 13-3 0,-7 12-3 16,-3 7-2-16,-1-4-3 15,1-3-2-15,-1-6 1 16,0-9 1-16,4-3-1 15,4 2-1-15,3 7-2 16,3-3-1-16,8-16 6 16,14-6 5-16,10-10-4 15,11-15 0-15,7-4 0 16,0-2 0-16,-4-1-5 16,-7 1-1-16,-6 6-54 15,-8 6-25-15,0 6-107 16</inkml:trace>
  <inkml:trace contextRef="#ctx0" brushRef="#br0" timeOffset="12220.779">22059 1904 288 0,'-10'13'107'0,"10"-13"-83"0,7 9 4 16,-7-9-4-16,10 0-3 0,-3 0 4 16,22-6-2-16,-5 3-2 15,19-10-11-15,-8 4-2 0,11-1-1 16,-11 1-3-16,14 6-1 16,-6 3-1-16,13 3 1 15,-6 3-31-15,13-12-11 16,-10 3-112-1,14-13-55-15,-7 7 101 16</inkml:trace>
  <inkml:trace contextRef="#ctx0" brushRef="#br0" timeOffset="13469.698">23012 1218 264 0,'-18'-10'99'0,"7"10"-77"0,1-3 9 0,10 3 1 16,-7 0-5-16,3 0 2 15,-3-3-12-15,0 3-5 16,4-6-7-16,3-4 5 0,7-2 5 16,7 2-1-16,7 4 2 15,14-3 0-15,8 2-1 16,6 7 1-16,0 7 0 15,-3 2 0-15,-3 19 0 16,-5 4 0-16,-6-4 3 16,-7 6 0-16,-8 10 1 0,-6-9-7 15,-7 2-3-15,-8 4-3 16,-7-6-2-16,-3-1-3 16,-3-6-2-16,-4 7 1 15,-1-10-1-15,5-6-3 16,3-1 2-16,3 1-1 15,8-3 0-15,3-3 0 16,7 5-2-16,7 4 5 16,0-3 1-16,-4-3-3 15,12 9-1-15,-5 0 1 16,11 3 0-16,-6 0 1 16,6 7 2-16,7 9-1 15,-10-10 2-15,-8-2 0 0,-10-4 1 16,-10 0-2-16,-8 3 1 15,-3-6-2-15,-7 4-1 16,-4 5-2-16,4-15 1 16,4 6 1-16,-19-3 0 15,5 0 0-15,-12-3 0 16,8-4-25-16,0-2-8 16,3-4-14-16,11-2-6 15,3-4-11-15,15-13-5 16,3 10-79-1,14-12-45-15,-4-4 92 16</inkml:trace>
  <inkml:trace contextRef="#ctx0" brushRef="#br0" timeOffset="13755.278">24042 1559 328 0,'7'-9'123'0,"-4"3"-95"0,1 6 20 16,-4 0 5-16,0 0-18 16,-4 6-3-16,-3 3-9 15,-3 1-5-15,-8 9-10 0,-3 9-5 0,0 13 0 16,-4 6-2-16,0-3 2 16,8-10-4-16,-11 13 0 15,-11 16 1-15,0-10 0 16,0-3-3-16,4-6 2 15,3-3-34-15,11-10-15 16,3-12-27-16,4-3-12 16,0 3-58-1</inkml:trace>
  <inkml:trace contextRef="#ctx0" brushRef="#br0" timeOffset="14007.175">23580 1603 304 0,'-11'-9'115'0,"11"9"-89"0,4 0 19 0,-1 0 4 0,8 0-12 15,3 9-1-15,3 1-12 16,8-1-2-16,0 16-13 16,3 3-5-16,0 13-1 0,1-3-2 15,2 3-1-15,1 6 1 16,3-7-1-16,1-5 0 15,2-4 2-15,1 1-21 16,-7-7-7-16,-4-3-38 16,-10-7-14-16,-4-2-78 15</inkml:trace>
  <inkml:trace contextRef="#ctx0" brushRef="#br0" timeOffset="14236.122">24218 1657 376 0,'0'9'143'0,"4"0"-112"0,3 10 8 0,-4-6-4 16,4 6-23-16,0 3-4 16,4 3-5-16,0 6 0 15,-1-6-2-15,1 3-1 0,-1-3 3 16,1-3-11-16,0 0-2 15,-1-3-48-15,-3-6-21 16</inkml:trace>
  <inkml:trace contextRef="#ctx0" brushRef="#br0" timeOffset="14487.458">24522 1584 356 0,'-15'-3'134'0,"5"6"-104"0,-8 16 3 16,8-9-5-16,-4 8-10 15,-1 20 1-15,-2 19-6 16,-4-1 0-16,-1 10-8 16,-2 6-1-16,-4 16 2 0,-4 9-3 0,0-6 0 15,0-10-1 1,4-2-2-16,3-26-4 0,4 16-2 15,7-9-61-15,11-16-25 16,-1-10-71 0</inkml:trace>
  <inkml:trace contextRef="#ctx0" brushRef="#br0" timeOffset="15551.587">25075 1613 268 0,'-21'0'101'0,"21"0"-78"0,-7 3 11 0,7-3-1 0,0 0-7 16,0 0 2-16,0 0-3 16,0 0 0-16,4 0-14 15,-1 0 4-15,4 0 3 0,0 0-2 16,8 0 3-16,-5 0-6 15,15 3 0-15,10-3-8 16,4 0-1-16,7-3-2 16,-11 3-2-16,-3 0 3 15,14 0 0-15,-8 0-4 0,1 0-1 16,7 3-61 0,-21 0-25-16,-4 3-82 15</inkml:trace>
  <inkml:trace contextRef="#ctx0" brushRef="#br0" timeOffset="15884.657">25294 1202 352 0,'7'-35'132'0,"-3"26"-103"0,3 0 10 0,-7 9-4 16,3 0-14-16,-3 0 1 15,4 9-4-15,3 7-2 0,-4 28-8 16,1 3-5-16,-4-3 0 0,0-4-4 16,-4 10 0-16,1-12 3 15,-1 31 1-15,1 9-4 16,-1-15 1-16,4-22-2 15,0 15-2-15,0-15-24 16,0 6-11-16,0-12-38 16,0-1-15-16,4 1-54 15</inkml:trace>
  <inkml:trace contextRef="#ctx0" brushRef="#br0" timeOffset="16379.192">25859 1130 368 0,'0'0'140'0,"-4"0"-109"0,4 0 2 0,0 0-4 15,-3 0-16-15,-4 9 0 16,-4 1-9-16,-3 5-3 15,0 14-1-15,0-1-3 0,-1 3 2 16,1 0 1-16,4-2 0 16,-1-1-3-16,8-9 2 15,3 0 1-15,3-4 0 0,8 1-3 16,6 3 2-16,8 0 1 16,10-4 0-16,8 4 0 15,3 0 2 1,3 6-3-16,-3 0 0 0,-4 3 1 15,-3 0 2-15,-4 4-1 16,-7-1-1-16,-6 7 18 16,-5-7 8-16,-6 0 2 15,-4-5 3-15,-7 2-11 16,-7 6-2-16,-11-9-10 16,-6-6-3-16,-12 6-3 15,-10-6-2-15,-3-6-2 16,10-1-1-16,7-9-23 15,-3-3-7-15,-7-3-33 16,3-9-10-16,11-1-70 16,3-15-62-16,7 3 79 15</inkml:trace>
  <inkml:trace contextRef="#ctx0" brushRef="#br0" timeOffset="16621.234">25802 1095 384 0,'7'0'145'0,"11"0"-112"0,14-6 8 0,-8 3-3 0,15 3-15 16,11-6-4-16,6-4-10 16,0 1-6-16,-3-1-2 15,0 10-1-15,0 0 0 0,-3 0-11 16,-8 0-3-16,-7 10-42 15,-7-1-17 1,-6-6-82-16,-12 10-49 16,-6-4 94-16</inkml:trace>
  <inkml:trace contextRef="#ctx0" brushRef="#br0" timeOffset="17712.146">15741 4541 212 0,'-11'-12'79'0,"11"12"-61"0,4 3-1 0,-1 6-2 15,4-9 0-15,8 7 5 16,9-7 5-16,19-7 2 15,13 4-14-15,11-13 5 0,7 4 3 16,18-10-5-16,21-3-1 16,3-7-5-16,29-2-1 15,10-7-1-15,7 0 0 16,25-2-4-16,0 5-1 16,25 0 3-16,-4-2 1 15,28 2-3-15,-13 0-1 0,17 1-1 16,-8-4 1-16,15 3 4 15,-3-6 6-15,6-3-5 16,-10 3 0-16,4 10 0 16,-15 6 0-16,7 12-4 15,-21 7-3-15,8 9 2 16,-15 9 0-16,0 0-1 16,0-2-2-16,-3-4 1 15,13-3 1-15,-13 0 5 16,17-3 4-16,-7-4-2 15,18-2 0-15,-7 0-8 16,21 9 0-16,-14 0 1 16,17 0 1-16,-6 9-1 15,13 10 1-15,-10 3-4 0,53 3 0 16,-21-3 3-16,-8-10 3 16,1-12-2-16,-11-12 0 15,11-13 1-15,-18-10 0 16,21-5-2-16,-25 2-2 15,15 10 3-15,-29 9 0 16,8 13-1-16,-26 12 1 16,1 16-2-16,-11 6 2 15,-14-3-4-15,15-15 0 16,-15-20-6-16,17-18-3 0,-3-13-3 16,-7-6-2-1,1-3-19-15,-23 6-7 0,-2 3-39 16,-11 13-14-16,-22 9-49 15</inkml:trace>
  <inkml:trace contextRef="#ctx0" brushRef="#br0" timeOffset="20867.09">3052 5949 228 0,'-4'-19'88'0,"4"26"-69"0,0-7 6 0,0 0 0 0,0 0-7 16,0 3 1-16,4 3-4 16,-1 6-1-16,1 7-8 15,3 16 3-15,-4 9 3 0,1 15-2 16,-1-2 0-16,-3 5-2 16,0 7 0-16,0 16-4 15,0 6-1-15,0-6 1 16,0-13 0-16,0-10-2 15,4-8-2-15,-1-10-2 16,1-13 1-16,-1-3-23 16,1-3-10-16</inkml:trace>
  <inkml:trace contextRef="#ctx0" brushRef="#br0" timeOffset="21167.709">2773 6366 272 0,'3'-3'104'0,"1"6"-81"0,-1-3 9 0,1 3-2 16,-1-3-10-16,5 3 1 15,-5 0-3-15,8 1-2 16,6 2-8-16,4 0-5 0,15 0 0 15,3 1-2-15,6-1-1 16,12 0 1-16,-8 1 1 16,4-1-1-16,0 3 2 15,0-6-2-15,7-3-1 16,-11-3-52-16,4-6-25 0,-17-1-63 16</inkml:trace>
  <inkml:trace contextRef="#ctx0" brushRef="#br0" timeOffset="21557.783">3560 5846 212 0,'0'3'79'0,"-4"6"-61"0,0 7 15 0,1-7 3 15,3 4-7-15,-4 2-2 16,4 4-9-16,0 9-3 16,0 10-9-16,0 6 0 0,0 9 1 15,0 1-6-15,0-4 0 16,0-6-1-16,0-4 2 15,0-5-1-15,0-7-1 16,7-3-2-16,4-6-1 16,3-6 4-16,7-4 1 15,1-6-3-15,6-6 1 0,-4-6 0 16,-2-4 2-16,2 0-34 16,1 1-13-16,3-7-82 15</inkml:trace>
  <inkml:trace contextRef="#ctx0" brushRef="#br0" timeOffset="21873.823">3845 5805 220 0,'-7'-10'82'0,"4"7"-64"0,3 3 22 0,0 0 4 15,0 0-16-15,-4 3-5 16,1 13-8-16,3 3 0 16,0 6-8-16,0 9 2 0,0 17 4 15,0 24-5-15,3 3 0 16,1 7-4-16,-1 6-1 16,1 12-1-16,3 1-2 15,0-13-2-15,0-10 1 16,0-9 1-16,0-6 2 15,0-16-17-15,7-3-6 16,-3-18-52-16,-1-11-22 16,4-5-22-1</inkml:trace>
  <inkml:trace contextRef="#ctx0" brushRef="#br0" timeOffset="22174.718">4318 6300 240 0,'-7'7'90'0,"7"-7"-70"0,0 6 19 16,0-6 3-16,-4 3-16 15,-3 6-2-15,4 7-12 16,-1 3-3-16,1 6-5 0,-4 6-3 15,0 13 0-15,0 6-1 0,-4 7 2 16,4-1-3-16,0-6 0 16,0-3 1-16,0 0 2 15,3-9-6-15,1-7 1 16,3-12-30-16,0 0-13 16,0-10-82-1</inkml:trace>
  <inkml:trace contextRef="#ctx0" brushRef="#br0" timeOffset="22431.859">4096 6216 264 0,'-11'-10'99'0,"11"10"-77"0,0 3 11 15,4 7 0-15,3 9-12 16,3 2 1-16,4 8-7 15,8-1-1-15,-1 13-8 16,-4 9-2-16,5 13 0 0,2 2-2 16,5 1-2-16,6-6 1 15,-3-10-1-15,3-6-7 16,0-13 0-16,-7-9-21 16,-3-12-9-16,-4-14-100 15</inkml:trace>
  <inkml:trace contextRef="#ctx0" brushRef="#br0" timeOffset="23044.317">4336 5761 264 0,'3'-3'99'0,"-3"3"-77"0,0 0 9 0,0 0 1 15,0-3-14-15,0-4 0 16,0-2-4-16,7-4-1 0,4-2-7 16,6-7 0-16,12 3 1 0,-5 3 1 15,8 4 0-15,0 6 4 16,0 6 3-16,-11 6 3 15,0 3 1-15,-7 7 1 16,-3 6 2-16,-4 6-8 16,-4 0-3-16,-3 0-9 15,-3-6-1-15,-4 7 1 16,0-4 1-16,0-3-1 16,-1-4-2-16,5 1-2 15,3 0-1-15,3 0-1 16,5-7 3-16,6 7-2 15,3 0 1-15,4 0 0 16,4-3 0-16,-7-1 2 16,6 4 2-16,-2 0-3 0,-1 0 0 15,0 0 1-15,0-1 0 16,-10 1 6-16,-1 3 4 16,-3-3-1-16,-7 9 0 15,-3-3-3-15,-4 0-1 16,0 4-3-16,-7-1-2 15,-8 0 1-15,5 0 1 16,-4 0-3-16,3 1-2 16,0-7-18-16,4-4-9 15,0-2-22-15,4-3-9 16,-1-4-76 0,4 0-62-16,0 1 73 0</inkml:trace>
  <inkml:trace contextRef="#ctx0" brushRef="#br0" timeOffset="23599.128">5069 6300 228 0,'-10'-9'88'0,"3"9"-69"0,3 0 17 0,4 0 3 0,0 0-19 15,0 0 8 1,4 9-6-16,3 4-12 16,3-1 3-16,5 7 3 0,-1 6-4 15,3 0 1-15,4 7-8 16,4 2-1-16,-7 1-4 16,3-1-3-16,0 1 4 15,0-4 1-15,8-3-3 16,-8-3-1-16,3-6-43 15,-2-9-20-15,-1-10-73 16</inkml:trace>
  <inkml:trace contextRef="#ctx0" brushRef="#br0" timeOffset="23853.797">5419 6153 240 0,'-4'0'90'0,"1"9"-70"0,-1 20 13 0,1-4-1 16,-1 3-8-16,1 6 0 15,-1 4-13-15,-3 15-4 16,3 19-5-16,1 10 1 0,-1-4 2 16,1-2-2-16,3 2-2 0,0 10-3 15,0 3 1-15,3-13 1 16,1-12 0-16,3-10-31 15,4-12-12-15,-4-9-84 16</inkml:trace>
  <inkml:trace contextRef="#ctx0" brushRef="#br0" timeOffset="24322.529">5355 5610 260 0,'11'-15'99'0,"-8"12"-77"0,4 3 7 0,-3 3-1 16,3 0-6-16,7 3-1 15,0 0 2-15,-3 4 0 16,6 2-12-16,1 7 7 0,0 0 2 15,-1 9-2-15,1 4 2 16,0-4-5-16,-11 0 1 16,-4 0-5-16,-3 0-1 15,0 4-4-15,-3 2-1 16,-4 4-3-16,0 0 1 16,-4 2-4-16,7 1-2 15,1 3 2-15,3-6 0 16,3-4 1-16,1-6 0 15,10-6-3-15,-3-6 2 0,-1-7 1 16,8-9 2-16,3-6-1 16,0-6 2-16,0-7-2 15,4 0 2-15,-7 0-2 16,3 7 2-16,-4 2-22 16,1 4-9-16,0 3-35 15,-4 3-14-15,7 6-81 16</inkml:trace>
  <inkml:trace contextRef="#ctx0" brushRef="#br0" timeOffset="25416.062">2896 7909 224 0,'-10'-7'85'0,"3"7"-66"0,7 0 5 15,0 0 1-15,0 0-14 16,0 0-3-16,7 4 1 15,-4 2 2-15,8 3-6 16,3 4-1-16,4-1 2 0,10 1 1 16,7-1 3-16,11 1-1 15,-4-4 2-15,4 1 0 0,4-1 1 16,2-9 0-16,15 0 0 16,4 0-4-16,7 0-3 15,3 0 4-15,-4-9 2 16,19-1-4-16,9-2 1 15,1-1-3-15,0-5 0 16,7-8-3-16,7 4-2 16,-4-3 3-16,4 7 2 15,11-4 0-15,-4-3 0 16,-4-1-3-16,11 1-2 16,8 3 1-16,-12 0-1 15,-3 4-3-15,11 2 2 16,-4 3 3-16,-4 4 1 15,8 0-1-15,6-1 1 16,-6-5 0-16,3 2 1 0,7-6 0 16,0 4 2-16,-10-4-1 15,17 6 0-15,-3 4-3 16,0-1 1-16,13 4-2 16,1 3 2-16,39-6-2 15,-1 9 2-15,-17-10 0 16,15 7 3-16,-8-3 1 15,3-4 1-15,1 10-4 16,-11 0-1-16,14 0-1 16,-11 7 1-16,4-4-2 15,4 6-1-15,-11 1 1 16,14-1-1-16,-14-3 0 16,3-6 0-16,4 0 0 0,-10 0 0 15,13 3 2-15,-6 4 3 16,3 2-2-16,0 7-2 15,-14 6 2-15,17 3 0 16,-13 0-1-16,-1 3-2 16,4-3 1-16,-17-6 1 15,10-3-1-15,-1-4-1 16,-16-2 1-16,10-4 1 16,-8-6-1-16,-9 3 2 15,-1-3-4-15,0 6 0 16,-17-3 3-16,-11 7 1 15,3-4-1-15,-3 0-2 0,-10 1 1 16,-19-1-1 0,-6 0 2-16,-7 0 3 0,-8-2-15 15,-10-1-8-15,-10 3-55 16,-15 0-25-16,-14 7-73 16</inkml:trace>
  <inkml:trace contextRef="#ctx0" brushRef="#br0" timeOffset="26332.029">15328 3086 192 0,'4'7'74'0,"-4"-4"-58"0,3 6 3 0,-3-3-2 0,4-2-9 15,-1 5 0-15,1 10 0 16,3-10 0-16,0 4-4 16,0-1 4-16,4-9 4 0,3-3 0 15,7-3 3-15,7-16-2 16,11-6 2-16,7-15-4 15,10-29-1-15,15-29-6 16,20-5-1-16,12-22-1 16,6-17-2-16,18 1 3 15,7-6 0-15,-3 0-4 16,3 15 1-16,0 10 0 16,-7-4 0-16,-11 7-27 15,1 12-9-15,-8 20-53 16,-7 18-53-16,-13 3 44 15</inkml:trace>
  <inkml:trace contextRef="#ctx0" brushRef="#br0" timeOffset="29259.632">20359 565 228 0,'-21'0'88'0,"7"0"-69"0,-8 7-5 16,8-7-5-16,-7 9-8 16,-4-3 2-16,-3 4-4 15,-4-1 0-15,1 1 1 16,-8-1 0-16,0 4 2 0,-10-4-3 0,-11 10 0 15,-7 0 1-15,0 6 0 16,0-3 0-16,-4 9 0 16,-7-3 0-16,-10 7 0 15,0-7 4-15,3 3 5 16,-3-3-3-16,-4-2 2 16,-6 2-5-16,2 0 0 15,8 0 1-15,-3 0 0 16,2 1 0-16,1-1 0 15,0 3-2-15,7 4 1 16,10 2-2-16,4 4-1 16,7 0 1-16,4 6-1 15,3-3-7-15,4 0 0 16,6 3 7-16,4 3 7 0,4 6-3 16,7 13-2-16,7 7-1 15,3-17-1-15,4 13-5 16,3-9-1-16,4 15 7 15,4 7 4-15,3 6 4 16,7-6 2-16,10-1-5 16,5-2-2-16,2-4 0 15,5 4 0-15,-1-1 0 16,0-2 0-16,0-10-2 16,0-4 1-16,1-2-2 15,2 0-1-15,5 6 3 16,6 0 0-16,4-3 1 15,7-10 0-15,0-6-2 16,0-9-2-16,0-6 1 0,-1-7 1 16,8 3-1-16,11-9-1 15,7-3 1-15,-1 9 1 16,1-9 1-16,-1 0 1 16,15 0-2-16,7 2 1 15,-4-11-2-15,-3 6 2 16,7-7 0-16,10-6 3 15,0 3-3-15,-6-6-2 16,-8-6 2-16,7-3 0 16,8 6-1-16,-5-4 1 15,-13 4-2-15,0-3-1 16,3-10 1-16,4 7-1 0,-4-4 0 16,-7 1 2-16,-6-4-3 15,-5 0 0-15,8 1 1 16,3-4 2-16,-3 0-1 15,-8-6 2-15,-6-6-2 16,-1-4 2-16,8-3-2 16,0-9 2-16,-4 0-2 15,-4 7-1-15,-6-1 1 0,-8-3 1 16,-3-3-1 0,-3 3-1-16,-1-12 1 15,0-16-1-15,1-1 0 16,-1 1 0-16,-3 3 0 15,-4-6 0-15,-6-10 0 16,-5-9 2-16,-2 7-1 0,-5 5-1 16,-3 4-2-16,-3 2 1 15,0-8 1-15,-4-1 2 16,-4-3-1-16,1 10-1 16,-4-7 1-16,-7-3-1 15,-4-3 0-15,-3-6 2 16,-10 19-1-16,-8 0-1 15,-10 12-2-15,-8 0-1 16,-9-3 2-16,-1 3 2 16,0 3-2-16,0 7 0 15,0-4 1-15,-4 16 2 16,-10 0-1-16,-10 10-1 16,-4 6 1-16,-4 6-1 0,-7 6-3 15,-14 13 0-15,-10 3 2 16,7 3 2-16,-8-3-2 15,-10 10 0-15,4-1-8 16,10 0-2-16,7 1-25 16,4-1-11-16,10 4-86 15</inkml:trace>
  <inkml:trace contextRef="#ctx0" brushRef="#br0" timeOffset="30715.51">8177 6263 268 0,'-10'3'101'0,"6"0"-78"0,4 0 6 0,0 0-2 16,4 3-11-16,6 1-1 16,12-1-5-16,6 0 1 15,11-3-6-15,10 1-1 0,4-4 0 16,0 0-2-16,10 0 1 16,8 0 0-16,6 6 1 15,-2-3-2-15,-1 3 1 16,-14-3-24-16,-4 7-8 15,-3-10-112-15</inkml:trace>
  <inkml:trace contextRef="#ctx0" brushRef="#br0" timeOffset="31498.756">9148 5777 220 0,'-11'-19'85'0,"7"16"-66"0,-3 3 12 0,7 0 1 15,-3 6-4-15,-1 0 1 16,1 0-10-16,-1 1-1 16,4-1-11-16,0-6-4 0,7 0-2 15,7 0 7-15,8-9 5 16,6-7-4-16,7-3-3 15,7 3 3-15,1 4 2 0,-4 6-2 16,-4 6 2-16,-3 9 5 16,-4 7 4-16,-7 6 3 15,-3 3 1-15,-8 0-11 16,-3 3-3-16,-3 7-4 16,-8-4-1-16,-3 0-3 15,0 7-2-15,-3-4 3 16,3 1 0-16,-1-7-4 15,1 0 1-15,4-3-5 16,3-6 1-16,0 0 2 16,7-3 1-16,4-7 1 15,3 7 2-15,7-4-3 16,3 10 0-16,8-3 1 16,7 0 0-16,3 0 0 15,1 0 0-15,-4-1 0 0,-8 1 0 16,-6 0 0-16,-7 3 0 15,-8 3 11-15,-6 6 5 16,-11 7-8-16,-11 9-2 16,-3 3-4-16,-7-3 1 15,-4-3-2-15,0-9 2 16,0-1-2-16,1-6-1 16,-5-6 1-16,1-3 1 15,3-6-6-15,8-4 1 16,2 0-30-16,8-2-11 15,7-7-17-15,7-7-5 16,7 4-37-16,7-12-16 16,8-7 5-16</inkml:trace>
  <inkml:trace contextRef="#ctx0" brushRef="#br0" timeOffset="31828.675">10195 6062 320 0,'-10'-16'121'0,"6"13"-95"0,1-3 18 0,3 6 2 15,-4 0-21-15,4 0-3 16,-3 3-14-16,-4 10-3 15,3 8-3-15,-3 14-2 0,0 9 1 16,0 0-1-16,-4 3 0 16,1 3 0-16,-1 0 2 15,1 13-1-15,-1 0-1 16,0-1-2-16,4-12 1 16,0-9-26-16,4-9-11 15,-1-7-30-15,4-13-10 16,4-6-55-1</inkml:trace>
  <inkml:trace contextRef="#ctx0" brushRef="#br0" timeOffset="32096.42">9811 5996 308 0,'0'0'115'0,"3"3"-89"0,8 10 12 15,-4-4-1-15,7 4-11 16,4 6-3-16,-1 2-5 16,4 11-1-16,4 5-9 15,0 1-5-15,3 6 0 0,4 0 0 16,7 0 1-16,-1 0-2 0,1 3-2 16,0 0-2-16,0 0 1 15,-4-6-15-15,-3-13-6 16,-4-3-40-16,-3-13-15 15,-8-5-68 1</inkml:trace>
  <inkml:trace contextRef="#ctx0" brushRef="#br0" timeOffset="32341.585">10435 6140 332 0,'-7'16'123'0,"4"-3"-95"0,-1 9 11 0,4-4-1 16,0 1-19-16,4 0-5 0,3 3-9 15,0 3-4-15,3 3 0 16,1 0 1-16,3 1 1 0,4-1-4 16,3 3-1-16,3-3-6 15,5 1 0-15,-1-7-38 16,-3-4-17-16,-4-8-84 15</inkml:trace>
  <inkml:trace contextRef="#ctx0" brushRef="#br0" timeOffset="32622.135">10735 6012 304 0,'-14'3'115'0,"7"9"-89"0,-4 7 16 0,4 0 4 16,-3 19-16-16,-1 6-3 15,0 0-13-15,1 15-6 16,-1 7-5-16,1 31-5 0,-1 7 1 16,1-4 1-16,-1 13 2 15,4 9-3-15,3-12 0 16,4-10-4-16,0-12-1 15,4-7-37-15,-1-12-16 16,1-15-76-16,3-10-51 16,0-13 80-16</inkml:trace>
  <inkml:trace contextRef="#ctx0" brushRef="#br0" timeOffset="33508.932">11949 5902 256 0,'0'9'96'0,"0"7"-75"0,0 6 12 0,0-6 2 0,0 12-10 16,0 13-2-16,3 9-9 16,1 9-4-16,-1-2-5 15,1 6-4-15,-1-4 2 0,1 7 0 16,-1 6 1-16,1 3-5 15,3-9 1-15,0-6 0 16,0-10 2-16,-3-3-65 16,3-9-29-16,0-10-36 15</inkml:trace>
  <inkml:trace contextRef="#ctx0" brushRef="#br0" timeOffset="33748.452">11610 6372 304 0,'-7'-3'115'0,"7"3"-89"0,7 3 3 0,0-3-2 16,7 0-12-16,7-3 2 16,11-3-4-16,7-7 2 15,3-2-8-15,4-4-4 0,10 0 0 16,11 3-4-16,4 4 0 15,0 2 1-15,-4 7 2 16,-4 3-34-16,-6 3-16 16,-1-3-101-1</inkml:trace>
  <inkml:trace contextRef="#ctx0" brushRef="#br0" timeOffset="34229.105">12608 5786 348 0,'-14'-16'129'0,"4"16"-100"0,-12 7 7 16,12-1-5-16,-1 3-19 16,-3 4-5-16,-3 6-6 15,-1 9-2-15,4 3 1 16,0 4 0-16,3 5 0 0,4 8 0 15,3-1 0-15,4-4 0 0,4-5 0 16,7-3-3-16,6-7 2 16,8-6 1-16,7-7 0 15,10-2 0-15,4-4 0 16,0 1 0-16,0-1 0 16,3 4 0-16,4 2 2 15,0 4-3-15,3 0-2 16,-3 0 4-16,-7 3 1 15,-7 0 6-15,-7 3 5 16,-8 6 10-16,-6-3 8 16,-11 7-5-16,-7 2-3 15,-11-2-11-15,-10 9-5 16,-7-6-4-16,-4-4-3 16,1 4 1-16,-5-7 1 15,1 0-3-15,-4-6-2 0,-3-9-40 16,-4-6-19-16,-3-10-32 15,3-16-14-15,7-12-37 16</inkml:trace>
  <inkml:trace contextRef="#ctx0" brushRef="#br0" timeOffset="34437.077">12478 5833 356 0,'17'-19'132'0,"1"0"-103"0,14-3 7 0,-18 10-4 16,14-7-18-16,4-6-5 16,7-6-6-16,7-4 0 15,-1 4-2-15,12 3-1 0,10-1 1 16,10 11-8-16,5-1 0 16,-1 9-59-16,14 1-25 15,4 0-56 1</inkml:trace>
  <inkml:trace contextRef="#ctx0" brushRef="#br0" timeOffset="35160.383">22758 2760 288 0,'3'-12'110'0,"15"2"-86"0,7-2-6 15,-15 6-10-15,8-4-6 16,10-12 3-16,11-12 2 16,21-10 3-16,21-28-5 15,7-29-3-15,21-12 1 0,26-31-2 16,-1-9-1-16,17-7 1 15,8-10-1-15,-4 17 0 16,4 8 2-16,-4 11-10 16,-14 2-2-16,-3 13-24 0,0 22-10 15,-11 21-21-15,-11-2-10 16,-7 25-12 0</inkml:trace>
  <inkml:trace contextRef="#ctx0" brushRef="#br0" timeOffset="35565.866">24123 2820 260 0,'-7'25'99'0,"7"-25"-77"0,18 9-7 15,-18-9-7-15,14 0-8 16,-4 0 0-16,18-9 0 15,18-26 0-15,18-15 0 0,24-9 2 0,14-13 3 16,18-29 0-16,28-12 2 16,4-9-4-16,32-32-2 15,3 4 0-15,14-16-1 16,0 0 0-16,-11 15 0 16,4-3-18-16,-21 4-5 15,-11 9-90 1</inkml:trace>
  <inkml:trace contextRef="#ctx0" brushRef="#br0" timeOffset="36916.074">3866 9282 204 0,'-24'3'77'0,"17"7"-60"0,-4-4 15 16,4-3 2-16,0 3-11 16,3-3 0-16,1-3-14 0,3 7-5 15,0-1-3-15,3 3 1 0,8 1 3 16,7-1 0-16,13 1 0 16,19-4 1-16,3-3 3 15,10-3-2-15,-3-6-2 16,18-1-2-16,10 1-3 15,4 3 1-15,-8 6-1 16,-2 3 0-16,-12 4 0 16,1 9 0-16,-15 9 0 15,-6 16 11-15,-12 6 7 16,-9 3-3-16,-12 7 2 16,-13 6-10-16,-11 28-2 15,-7 3-3-15,-8 0 1 16,-2 10-4-16,-15 18 0 15,-7-9 1-15,0-9 2 0,-14-4-1 16,11 4-1-16,-4-4 1 16,11-15-1-16,10-13 0 15,7-12 2-15,4-13-21 16,14-9-9-16,14-10-118 16</inkml:trace>
  <inkml:trace contextRef="#ctx0" brushRef="#br0" timeOffset="37310.021">5457 9862 228 0,'-28'-31'85'0,"21"25"-66"0,0 6 1 0,0 6-2 16,0 3-3-16,0 10 3 16,-4 16 1-16,4 12 1 15,0 12-11-15,0 4-1 0,0 3 2 16,-3 21-2-16,-1 11 1 15,0-4-3-15,-3 0-1 16,0 0-6-16,4 12 1 0,-4-2 2 16,-1-16 1-16,5-19-1 15,3-13 1-15,0-15-20 16,7-25-63 0,0-20-12-16,3-11-21 15</inkml:trace>
  <inkml:trace contextRef="#ctx0" brushRef="#br0" timeOffset="37563.37">5066 10135 224 0,'-4'-3'85'0,"4"3"-66"0,4 3 10 0,-1 0-1 15,4 6 1-15,4 4 2 16,3 0-10-16,7 15-5 15,8 9-9-15,-5 17-1 0,12 21 1 16,9 7-3-16,8 5-3 16,4 14 0-16,3 8 1 15,0-8-1-15,-7-10 2 16,-4-16-4-16,-3-19-2 16,-4-12-20-16,-3-16-10 15,-7-18-100 1</inkml:trace>
  <inkml:trace contextRef="#ctx0" brushRef="#br0" timeOffset="38178.088">5539 9295 212 0,'-11'-3'79'0,"-3"-4"-61"0,3 7 10 0,4 0 3 16,0 0-8-16,4 0-1 16,3-3-12-16,3-3-4 15,8 6-4-15,3-6 1 0,11-1 2 16,-4 1 7-16,3 3 4 15,1 0 7-15,0 3 6 16,3 3-5-16,-10 6 0 16,-1 4-4-16,-3 3-3 15,-6 2-7-15,-1 7-2 16,-4 4-2-16,-3 2-1 16,0 0-6-16,-3 1 1 15,-1-7 0-15,1-3 2 16,3-3-3-16,0-7 0 15,0 7-4-15,3-10 1 16,4 7 2-16,7-7 1 16,4 1 1-16,10-4 0 0,0 0 0 15,8 1 0-15,-1-1 0 16,-3 0 2-16,-4 0-3 16,-3 4 0-16,-4 2 1 15,-7 1 2-15,0 3 8 16,-11-4 5-16,-3 10-5 15,-14 0-3-15,0 3-7 16,-7 3 0-16,-4 10 0 16,-3 9 2-16,3-6-1 15,-6 6-1-15,10-10-21 16,3-2-9-16,4-10-34 16,3 3-13-16,15-9-75 15</inkml:trace>
  <inkml:trace contextRef="#ctx0" brushRef="#br0" timeOffset="38474.795">6156 10235 304 0,'-14'-3'115'0,"7"9"-89"0,3-2-1 0,4-4-7 0,0 6-16 16,4 3 0-16,3 4-2 15,3 2 0-15,1 7 0 16,0 3 0-16,10 7 0 0,3 2 0 16,8 1 2-16,4 9-1 15,2-4-1-15,5-5 1 16,-1-4 1-16,-3-9-50 15,-4 3-19-15,4-15-57 16</inkml:trace>
  <inkml:trace contextRef="#ctx0" brushRef="#br0" timeOffset="38733.464">6484 10097 304 0,'-18'19'112'0,"8"9"-87"0,-1 10 0 0,8-13-7 16,3 13-13-16,0 24-1 15,3 20-2-15,4-1-2 16,4 17 1-16,-1 21-1 0,5 3 0 16,-1 0-3-16,0 13 2 15,7 0 3-15,-7-16 1 16,4-12-1-16,3-13-2 15,-3-16-35-15,-1-9-14 16,1-15-79 0</inkml:trace>
  <inkml:trace contextRef="#ctx0" brushRef="#br0" timeOffset="39260.606">6484 9304 236 0,'-25'-9'90'0,"15"9"-70"0,-1-10 13 0,8 10 1 16,-1 0-16-16,4 0-4 15,7-9-9-15,7 3-2 16,7-7-1-16,4 0 3 0,7 1 4 16,-7 3 10-16,3 5 6 15,-3 8 2-15,-1 5 1 16,4 7-7-16,-10 6 0 16,3 3-8-16,-7 15 0 15,-3 11-8-15,-4 8-1 16,-3-2-2-16,-4-4-2 15,-4-3 3-15,-3-3 0 16,3-3-1-16,1 0-2 16,-1 0 1-16,4-3-1 15,4 2-3-15,3-5 0 16,7-3-1-16,7-4 3 0,4-9 2 16,7-6 2-16,6-7-4 15,8-6 1-15,-17 0 2 16,13-9 1-16,-10 3-1 15,6-7-2-15,-2 1-13 16,-1 0-6-16,-3-1-63 16,3 7-26-16,-3 0-40 15</inkml:trace>
  <inkml:trace contextRef="#ctx0" brushRef="#br0" timeOffset="39784.006">7401 10104 276 0,'-21'-4'104'0,"18"4"-81"0,3 4 1 16,0 2-7-16,7 6-4 16,10 4 3-16,1 0-7 15,10-1-3-15,4-2-3 0,10 3 0 16,8-7 2-16,17-6 0 0,10 3 2 15,4-6-4-15,-3-6 0 16,10 6-3-16,4-9-1 16,0 9 3-16,-11-10 1 15,-7 7-37-15,-11-3-14 16,-6-13-86 0</inkml:trace>
  <inkml:trace contextRef="#ctx0" brushRef="#br0" timeOffset="40204.73">7959 9304 288 0,'-39'-9'107'0,"32"9"-83"16,7 0-3-16,0 0-4 0,7 0-4 15,7 0 2-15,4 0-2 16,6 0 0-16,8 0-7 16,7-3 3-16,10-4 3 0,11-2-4 15,4-1 0-15,-1 1 0 16,-3 0 0-16,-3 2 0 16,-1 4 0-16,1 6 0 15,-1 10 0-15,-3 9-2 16,-4 6-1-16,-6 35-3 15,-5 15 1-15,-6 4 0 0,-11 9 1 16,-7 28-2-16,-6 0-2 16,-8 0-2-16,-8 19 1 15,-2 0 1-15,3-25 2 16,0-19-1-16,3-16-1 16,1-18-6-16,3-16-1 15,3-10-41-15,4-15-18 16,0 0-90-1</inkml:trace>
  <inkml:trace contextRef="#ctx0" brushRef="#br0" timeOffset="40622.266">9398 9768 280 0,'-4'-16'107'0,"4"20"-83"0,-3-4 8 0,3 0-2 16,-4 9-14-16,1 7-4 15,-4 9-3-15,0 25-1 16,0 16-4-16,0 0-5 0,0 3 0 16,0 3 1-16,0 19 2 15,-1 3-1-15,1-7 2 16,0-8-4-16,0-13 0 15,0-10-26-15,-3-12-11 16,-1-6-87 0,4-10-49-16,0-9 79 15</inkml:trace>
  <inkml:trace contextRef="#ctx0" brushRef="#br0" timeOffset="40877.201">8996 9865 272 0,'0'-9'104'0,"0"15"-81"0,7 7 14 15,-4 2-1-15,8 7-15 16,0 16-4-16,6 12-6 16,8-3 0-16,7 0-6 15,6 3-3-15,8 7 1 0,4 6-2 16,-1 5-1-16,1 1-2 15,-5-3 1-15,1-9 1 16,0-7 0-16,0-6-5 16,3-10-1-16,-3-5-72 15,-7-8-33-15</inkml:trace>
  <inkml:trace contextRef="#ctx0" brushRef="#br0" timeOffset="41154.131">9705 9984 296 0,'-14'-9'112'0,"10"15"-87"0,1 7 7 0,3-1-5 0,3 10-11 16,4 7 1-16,4 5-12 15,3 1-3-15,4 2-2 16,3 7 2-16,4 3 1 0,-1 6-4 15,4 10-1-15,1-6 3 16,-1-7 1-16,0-6-5 16,0-7 0-16,1-2-65 15,2-10-27-15,5-6-31 16</inkml:trace>
  <inkml:trace contextRef="#ctx0" brushRef="#br0" timeOffset="41434.602">10139 9897 280 0,'3'12'104'0,"-6"16"-81"0,3 26 7 0,-4-26-3 15,1 10-13-15,-1 2-3 16,-3 10-4-16,0 19-2 15,-3 22-3-15,3 3-2 0,-4 7 1 16,0 18-1-16,4 6 0 16,0-5 0-16,4-8 2 15,-1-2-3-15,4-6 0 16,0-13-12-16,4-16-7 16,-1-16-75-1,8-18-74-15,-1-16 50 16</inkml:trace>
  <inkml:trace contextRef="#ctx0" brushRef="#br0" timeOffset="42019.812">11148 9608 208 0,'-7'-72'77'0,"3"44"-60"0,1-3 17 0,-1 24 4 0,4 7-14 15,4 16-1-15,6 22-4 16,4 12-3-16,0 19-8 16,4 28-1-16,0 16 3 0,-4 3-4 15,0 22-1-15,0 3-2 16,0-16-3-16,4-6 1 15,-1-6 1-15,1-9-3 16,-4-20 0-16,-3-21 1 16,-4-16 2-16,-4-19-43 15,-3-28-17-15,-10-15-68 16</inkml:trace>
  <inkml:trace contextRef="#ctx0" brushRef="#br0" timeOffset="42261.683">10908 10361 272 0,'21'-10'101'0,"-7"1"-78"0,14-10 11 0,-10 10-1 16,10-7-9-16,11 0 0 0,10-2-9 16,4-1-2-1,4 0-7-15,-1 3-4 0,8 7-1 0,6 9-1 16,8 0 2-16,0 0-1 15,-1-3-1-15,-3 3-21 16,0-7-9-16,-3-2-64 16,-4-10-29-16,-7-3 13 15</inkml:trace>
  <inkml:trace contextRef="#ctx0" brushRef="#br0" timeOffset="42847.78">12492 8981 264 0,'-18'-53'99'0,"11"34"-77"0,-7-9 4 0,7 21 0 15,0-5-11-15,-4-4 0 16,1 1-1-16,-4 2 2 16,-4 4-9-16,0 6-2 0,-3 9 1 15,-7 9-3-15,0 23 0 16,-4 31-1-16,0 9 1 16,1 4-2-16,-1 25-1 15,7 12 1-15,4 0-1 0,7 25-3 16,14 7 2-16,10-4 1 15,8 19 2-15,14-3-1 16,3-15-1-16,4-14-2 16,3-21 1-16,4-16 1 15,7-21 2-15,7-29 5 16,0-25 6-16,0-22 4 16,0-10 4-16,-7-9-5 15,-7-12-1-15,-8-10-7 16,-6-12-3-16,-4-13 0 15,-6 4 1-15,-8 2-1 16,-7 7 0-16,-7 9-3 16,-7 9 1-16,-11 7-2 15,-7 15 2-15,-10 7-2 16,-11 12 2-16,-3 20-4 16,-1 21 0-16,8 9-4 0,3-3 1 15,11-2-18-15,10-11-6 16,8-2-29-16,6-10-12 15,8-9-80 1</inkml:trace>
  <inkml:trace contextRef="#ctx0" brushRef="#br0" timeOffset="43566.923">13889 9806 208 0,'-18'9'77'15,"11"-3"-60"-15,4-2 17 0,3-4 4 0,0 0-14 16,0 0-3-16,0 0-1 16,0 0-1-16,7 6-10 15,3-3 6-15,11-3 2 0,15 6-3 16,10-3 2-16,7 4-3 15,6-4 0-15,5-3-5 16,7-3-3-16,10-4-2 16,0-2 0-16,-4 6-2 15,-6-3 2-15,-11 2-2 16,-7-2 2-16,-7 6-2 16,-4 0-1-16,-7 6-50 0,-3-2-24 15,0 2-72 1</inkml:trace>
  <inkml:trace contextRef="#ctx0" brushRef="#br0" timeOffset="43928.66">14302 9351 260 0,'14'16'96'0,"-7"6"-75"0,3 28 8 15,-6-22-3-15,3 16-14 16,0 9-2-16,4 7-4 15,-1 15-1-15,1 22-3 16,-1 7 1-16,4-4 2 0,4 10-2 16,3 9-2-16,4-16 2 15,3-12 0-15,0-12-21 16,-3-16-10-16,0-16-39 16,-8-16-15-16,-6-19-19 15</inkml:trace>
  <inkml:trace contextRef="#ctx0" brushRef="#br0" timeOffset="44690.484">15519 9238 208 0,'-46'-6'79'0,"21"0"-61"0,-7-10 8 15,18 10-1-15,-3-10-4 16,3-12 2-16,-1-4-7 16,5-11 1-16,3-8-10 15,7 8 0-15,7-1 3 0,14-3-2 16,11 12 3-16,10 4 3 0,7 9 1 16,1 12 0-1,-4 10 4-15,-4 13-5 0,-7 9 2 16,-10 19-3-16,-7 21 2 15,-8 10-6-15,-10 4-3 16,-7 5-3-16,-7 10-3 16,-4 3 1-16,-3-9-1 15,0-13 0-15,3-9 0 16,4-10-3-16,7-9 2 16,7 0-1-16,7-7 0 15,11-2 0-15,3 3-2 16,7-7 3-16,8-3 0 15,10-3 1-15,10-3 2 16,7 3-1-16,-3-6-1 16,-7 3 1-16,-7 3-1 15,-7 0 11-15,-11 3 5 0,-10 7-4 16,-8-1 1-16,-10 4-8 16,-14 9-3-16,-10 3-1 15,-15 7-1-15,-7 5 0 16,-3-8 0-16,-1-7 0 15,4-10 2-15,1-8-3 16,2-8 0-16,4-5-19 16,8-13-7-16,6-3-6 15,7-12 0-15,11-13-2 16,7-10 0-16,7-6-1 0,7-9 2 16,8 3-65-1,6-12-51-15,7-1 56 16</inkml:trace>
  <inkml:trace contextRef="#ctx0" brushRef="#br0" timeOffset="45052.861">16764 9596 244 0,'-25'-51'93'0,"18"33"-72"0,-3 2 16 16,6 13 4-16,-3 0-15 16,0 6-5-16,0 13-10 15,0 5-5-15,0 20-3 16,0 3 0-16,3 6 0 0,1 13-1 15,3 9 1-15,0 10-2 16,3-4 2-16,1 0-2 16,-1 1-1-16,1 5 1 15,3-2-1-15,-4-10-11 16,1-12-5-16,0-13-69 16,-4-28-84-1</inkml:trace>
  <inkml:trace contextRef="#ctx0" brushRef="#br0" timeOffset="45294.363">16439 9527 256 0,'-17'-54'96'0,"17"48"-75"0,0 6 1 0,3 10-3 15,4 15-9-15,8 9 2 16,6 10-3-16,3 3 0 15,5 6-5-15,-1 16-1 0,4 16 1 16,-1 3-2-16,5 0 1 16,-1-4-2-16,7 4 2 15,4 0-4-15,0-16-2 0,-4-16-60 16,-6-24-25-16,-12-23-24 16</inkml:trace>
  <inkml:trace contextRef="#ctx0" brushRef="#br0" timeOffset="45700.077">16612 8445 244 0,'7'-47'90'0,"4"44"-70"0,10-7 6 0,-10 10-1 15,-1 0-7-15,8 3 1 16,3 7-4-16,4 12 1 16,3 19-9-16,0 12 9 0,0 3 6 15,-6-2-5-15,-5-4-2 16,-6 3-6-16,-4 4-4 16,-7 5-2-16,-7 1 0 15,-4 3-4-15,-3-10 0 16,4-6-1-16,3-3-2 15,3-6 3-15,4 3 2 16,7-6 0-16,7-4 2 16,7 7-7-16,11-10 1 15,7-2 1-15,0-14 3 16,3 1 0-16,0-13-1 16,4-6 1-16,4-3 1 0,-1-4-36 15,-3 10-15-15,-4 0-96 16</inkml:trace>
  <inkml:trace contextRef="#ctx0" brushRef="#br0" timeOffset="45986.502">17339 9699 324 0,'7'10'121'0,"7"-1"-95"0,7 10 3 0,-10-4-8 15,3 7-14-15,4 10-2 16,3 15-3-16,0 6 1 16,0 0-2-16,0 1-3 0,4-10 1 15,0-1-1-15,-1-8 0 16,-2-10-3-16,6-3-1 15,-3-6-41-15,-4-13-19 16,0-13-63 0</inkml:trace>
  <inkml:trace contextRef="#ctx0" brushRef="#br0" timeOffset="46224.979">17766 9583 272 0,'-21'13'101'0,"10"5"-78"0,-6 17-2 16,9-13-8-16,1 12 2 16,-3 23 4-16,-1 27-5 15,1 11-3-15,-1 11-6 16,4 29-6-16,0 0 0 0,3-3 1 16,1 2 0-16,3-8 0 15,0-17 2-15,3-11-25 16,1-14-12-16,-1-15-42 15,5-15-18-15,2-20-3 16</inkml:trace>
  <inkml:trace contextRef="#ctx0" brushRef="#br0" timeOffset="46735.149">17597 8567 232 0,'14'-44'88'0,"0"25"-69"0,0 1 6 0,-11 11 0 0,1 1-7 15,-1 3 1-15,5 0 1 16,-1 3 0-16,0 0-11 15,3 0 1-15,1 0 1 0,3 0 0 16,4 0 3-16,-1-3-1 16,8 3 2-16,0 3-6 15,-1 6-1-15,1 10-2 16,-4 9-1-16,-3 19-1 16,-11 4 0-16,-7 5-2 15,-7 13-2-15,-7 12 1 16,-7 7 1-16,-1-9-1 15,5-7-1-15,3-3 1 0,3-7 1 16,4-5-1-16,7-7 2 16,7-6-4-16,4-10 0 15,6-5 1-15,8-14 0 16,3-5 0-16,7-20 2 16,1-5-1-16,-1 2 2 15,0-3-2-15,1 1 2 16,-5 2-7-16,1 4-1 15,-4 3-42-15,0 2-19 16,1 8-85 0</inkml:trace>
  <inkml:trace contextRef="#ctx0" brushRef="#br0" timeOffset="48055.226">5556 12524 128 0,'0'-28'49'0,"0"22"-38"0,4-4 12 15,-4 7 3-15,3 0 8 16,1 3 5-16,-1 3-3 0,-3 7-1 16,0 5-20-16,0 4-5 15,0 3 1-15,-3 9-5 0,-1-2 2 16,-3-1-5-16,0 0-2 16,0-3-3-16,4-3 1 15,3-6 1-15,0-4 0 16,3-2-3-16,4-4 2 15,7-3 1-15,4-3 0 16,3-3 0-16,4 0 0 16,7-3 0-16,-1 2 2 15,15 4-1-15,7 4-1 16,-4 2-2-16,4 3 1 16,-3 1-1-16,-8 8 0 15,-10 1 8-15,-4 3 4 16,-10 3 1-16,-8 4 3 0,-6-1-5 15,-8 0-1-15,-6 0-4 16,-8-3-3-16,-3-3 0 16,-14 0 1-16,-1-3-3 15,1-3 0-15,0-4 1 16,3 1 0-16,0-1-25 16,4 1-10-16,3-7-92 15</inkml:trace>
  <inkml:trace contextRef="#ctx0" brushRef="#br0" timeOffset="48295.739">5539 12336 220 0,'0'-19'85'0,"3"19"-66"0,8-3-1 0,-4 3-6 15,7-3-6-15,7-3-1 16,7-7-3-16,11-6-2 16,3-9 1-16,18 6-1 0,11-6 2 15,7-3-1-15,-8 2 2 16,18 4-13-16,8 3-6 16,2 4-84-1</inkml:trace>
  <inkml:trace contextRef="#ctx0" brushRef="#br0" timeOffset="49048.619">9190 12013 212 0,'-11'-12'82'0,"11"5"-64"0,0-2 4 16,0 6-3-16,4-4-10 16,6-2-1-16,12-3-2 15,9-4 1-15,8 0-4 16,3 4 0-16,1 5 3 0,-1 1 8 15,-3 16 3-15,-4 5 3 16,-3 13 2-16,-7 7-8 16,-8 15-3-16,-10 3-6 15,-7 19-2-15,-3 10-3 16,-4 0-1-16,-4-10 1 0,1 0 2 16,-1-16-1-16,4 1-1 15,0-17 1-15,3-2-1 16,4-3-3-16,7-14 0 15,4-5 2-15,7-10 0 16,10-6 1-16,11-6 0 16,7 0 0-16,6-4 0 15,1 1 0-15,4 3 2 16,-1 3-50-16,8 6-19 16,3 6-57-1</inkml:trace>
  <inkml:trace contextRef="#ctx0" brushRef="#br0" timeOffset="49705.281">12598 11969 52 0,'-18'-37'22'0,"7"24"-18"0,-3-12 31 0,7 16 13 16,-3-7-7-16,3 6-1 16,-4-2-1-16,1 3 0 15,-1 5-15-15,0 14-6 16,4 15-11-16,0 19-3 0,0 9 0 0,4 13-2 15,3 12-2 1,3 23 5-16,8-4 1 0,10-6 4 16,7 3 1-1,14-9-1-15,1-17-1 0,3-17-1 16,0-23 0-16,-4-19 2 16,0-15 1-16,1-13 3 15,-5-12 4-15,-2-26 1 16,-5-15 1-16,-6-9-9 15,-11-7-2-15,-7-19-5 16,-7 4-1-16,-10 12-1 16,-8 13 1-16,-7 15-2 15,-3 13 2-15,-11 12-2 16,-10 13-1-16,-8 12-4 16,1 13 0-16,3 10-9 0,11 9-4 15,10-1-18-15,11 11-7 16,17-10-95-1</inkml:trace>
  <inkml:trace contextRef="#ctx0" brushRef="#br0" timeOffset="50289.093">16334 11627 196 0,'3'-12'74'0,"-6"-4"-58"0,-1 4 18 0,1 5 4 16,-1-2-3-16,4 3 4 15,-3 3-17-15,3 9-5 16,0 13-11-16,0 9-6 0,0 13-1 16,0 21 3-16,0 14 1 15,3-1-4-15,1-9 1 16,3-7 0-16,3-5 0 15,8-10 0-15,3-10 0 0,0-6 0 16,4-6 0-16,7-6-3 16,-1-7 2-16,1-2 3 15,0-7 1-15,-4-4-70 16,0-5-29-16,-3-4-18 16</inkml:trace>
  <inkml:trace contextRef="#ctx0" brushRef="#br0" timeOffset="50560.159">16683 11693 244 0,'-7'-12'93'0,"0"12"-72"0,0-7 7 0,3 7-2 15,-3 7-5-15,0 2-1 16,0 7-4-16,0 9-2 15,3 22-8-15,4 22-4 0,4 6 1 16,-1 7-2-16,5 24-1 16,2 7 1-16,1-3-1 15,-1 0 0-15,4-1 0 16,1-2-14-16,-1-13-5 16,3-19-41-16,4-21-18 15,1-17-33 1</inkml:trace>
  <inkml:trace contextRef="#ctx0" brushRef="#br0" timeOffset="51270.538">19498 9727 232 0,'-11'13'88'0,"8"-13"-69"0,3 3 8 16,0-3 1-16,0 3-4 16,3 3 1-16,8 1-6 0,3-4-1 15,4 3-10-15,6-3-3 0,12-3-1 16,6 0-2-16,7-3-2 15,4 0 1-15,0 0 1 16,-3 0-1-16,-8 0-1 16,-3 3-21-16,-7 0-11 15,-4 3-101 1</inkml:trace>
  <inkml:trace contextRef="#ctx0" brushRef="#br0" timeOffset="51500.276">19565 10430 264 0,'-7'47'101'16,"11"-38"-78"-16,6 1 2 0,-3-7-3 0,4-3-8 15,10-3 2-15,14-7-9 16,11-6-2-16,11-2-3 15,-1 5-2-15,4-3 3 0,0 4-26 16,7 2-12-16,3 1-90 16</inkml:trace>
  <inkml:trace contextRef="#ctx0" brushRef="#br0" timeOffset="53519.848">20694 9097 248 0,'-25'-22'93'0,"25"22"-72"0,-14-9 7 0,11 9-2 15,-1-3-10-15,1 3 1 16,-1 0-8-16,1 0-1 15,-1 0-4-15,4 0-1 0,4 0 1 16,-1 0 6-16,11 0 4 16,0 0 1-16,22-10 4 15,-5 10-7-15,26-19 1 16,-11 10-2-16,42-13 1 16,-18 6-6-16,19 4-2 15,-19 2-2-15,4 7-2 0,-14 0 1 16,-7 22 1-16,-11-6 8 15,-3 21 3-15,-11 0-4 16,-13 17-3-16,-1-11-3 16,-11 36-3-16,-3-17 1 15,-10 35 1-15,3-15-3 16,-18 43 0-16,7-25 1 16,-28 29 2-16,15-29-1 15,-22 50 2-15,10-34-4 16,-3 12 0-16,11-27 1 15,0-4 0-15,7-19 0 16,10-15 2-16,0-10-3 16,15-19 0-16,-1-6-45 15,15-15-22-15,0-1-95 16</inkml:trace>
  <inkml:trace contextRef="#ctx0" brushRef="#br0" timeOffset="53881.442">21897 9931 300 0,'-4'-9'112'0,"4"9"-87"0,-7 0 7 16,7 0-5-16,-3 6-13 15,-1-3-1-15,1 16 2 16,-1-3 0-16,-3 18-8 16,0-6-2-16,-7 16-1 0,0-6-2 15,-11 25-2-15,4-4 1 16,-11 23-1-16,8-20 0 15,-5 4 0-15,5-12 0 16,3-7 0-16,3-13-47 16,7-6-18-16,4-6-79 15</inkml:trace>
  <inkml:trace contextRef="#ctx0" brushRef="#br0" timeOffset="54138.131">21586 9878 316 0,'-3'-6'118'0,"3"6"-92"0,7-4 4 0,-7 4-3 16,7 10-14-16,-3-4-2 0,6 32-6 15,1-10-2-15,3 28-1 16,-4-15-2-16,8 28 1 0,-4-16 1 15,7 26 1-15,-7-20-4 16,11 1 1-16,-7-13-33 16,7-12-15-16,-8-7-95 15</inkml:trace>
  <inkml:trace contextRef="#ctx0" brushRef="#br0" timeOffset="54855.868">21918 9025 220 0,'-7'-9'82'0,"7"9"-64"0,-3-13 15 0,3 13 4 0,-4-3-10 15,4 0-1-15,0 0-9 16,0 0 0-16,0-4-10 16,0 1 2-16,7-3 2 0,0-1 0 15,7 1 1-15,-3-1 2 16,10 4 4-16,-3 0-4 16,3 6 0-16,-4 0 0 15,1 12 2-15,-4-2-1 16,-3 18 1-16,-4-6-4 15,-7 9 0-15,0-3-5 16,-11 4-2-16,4-7-2 16,-3 0 0-16,-1-6-2 15,0 6-1-15,4-6-2 0,0 0-1 16,4-4-1-16,3 4 3 16,0-3-2-16,10-4 1 15,1 4 0-15,10 3 0 16,-3-4 2-16,10 7 2 15,-3-6-3-15,-1 6 0 16,-2-6 3-16,-5 12 1 16,1-9 5-16,-8 6 3 15,1-3-4-15,-11 9-2 16,0-6 0-16,-18 3-1 16,4-3-5-16,-10 4 1 15,2-11 0-15,-2 11 0 16,2-10-44-16,1-1-18 0,4-2-37 15,10 0-16-15,0-1-24 16</inkml:trace>
  <inkml:trace contextRef="#ctx0" brushRef="#br0" timeOffset="55145.098">22299 9972 324 0,'-10'-3'121'0,"10"3"-95"0,0 0 5 0,0 0-6 15,0 9-6-15,0 1 1 16,7 15-3-16,-4-3 2 16,8 6-10-16,-4-6-5 0,3 9-1 15,-3-6-2-15,4 0-1 16,0 0-2-16,-1 0 1 15,1-6 3-15,-1 3 1 16,1-6-37-16,-1 0-14 16,-2-4-38-16,2-6-13 15,1 4-25 1</inkml:trace>
  <inkml:trace contextRef="#ctx0" brushRef="#br0" timeOffset="55415.068">22504 9865 272 0,'-4'-9'101'0,"4"9"-78"0,-3 12 2 16,-1-8-3-16,1 14-8 15,-1-2 2-15,1 28 2 16,-1-10 3-16,-3 20-11 16,3-10 1-16,-3 31 0 0,0-12-4 15,-3 24-2-15,3-14 0 16,-4 17-1-16,4-11-2 15,-4 27 1-15,4-21-4 16,0 3 0-16,0-19-1 16,4-3-2-16,-1-13-24 15,1-15-9-15,3-7-10 16,0-18-3-16,0-4-72 16</inkml:trace>
  <inkml:trace contextRef="#ctx0" brushRef="#br0" timeOffset="55921.322">22543 8956 260 0,'-8'-6'96'0,"8"6"-75"0,-7 0 8 0,7 0-1 0,0 0-8 16,0 0 0-16,0-3 0 16,0-1 0-16,0-5-11 15,0 3 8-15,7-7 3 0,1 4-2 16,6-7 2-16,-4 7-5 15,8 9-1-15,-4-3-2 16,4 12 0-16,-1-6 0 16,-3 25 2-16,0-3-5 15,1 16-3-15,-8-9 1 16,-7 18 0-16,0-13-3 16,-7 17-1-16,-4-10-1 0,0 25-2 15,4-16 1-15,0 10-1 16,4-10-3-16,6-3 0 15,1-12 6-15,13-10 5 16,1-3-2-16,10-12-1 16,-7-4-2-16,11-9-3 15,-7 0 1-15,7 0-1 16,-8 0-77-16,8 0-33 16,-7 0-71-1</inkml:trace>
  <inkml:trace contextRef="#ctx0" brushRef="#br0" timeOffset="58634.735">23414 9395 212 0,'3'-22'82'0,"-3"22"-64"0,4-9 13 0,-4 9 1 16,0-4-4-16,0 1 3 15,3 0 0-15,1 0 1 16,-4 0-17-16,0 3 0 0,0 9 1 15,0-2-6-15,4 30-1 16,-4 1-5-16,3 28-1 16,-3-16-1-16,0 25 1 0,0-15-2 15,0 24-1 1,0-18-2-16,4 0 1 0,-1-13 1 16,4-6 2-16,0-9-6 15,0-7-1-15,0-6-45 16,-3-6-16-16,-1-3-75 15</inkml:trace>
  <inkml:trace contextRef="#ctx0" brushRef="#br0" timeOffset="58891.032">23192 9724 196 0,'-11'6'74'0,"11"-6"-58"0,0 7 16 0,0-7 4 16,4 0-3-16,-1 0 3 16,11-3-9-16,-3-1-2 15,13-8-14-15,-2-1 0 0,13-5 2 16,-7 2-5-16,29 0-2 16,-12 4-3-16,15 2-3 15,-10 4 1-15,6 6 1 16,-10 0-28-16,0 0-11 15,-7 0-101 1</inkml:trace>
  <inkml:trace contextRef="#ctx0" brushRef="#br0" timeOffset="59520.737">23954 9012 260 0,'-14'-18'99'0,"14"18"-77"0,-8-22 7 15,5 19-3-15,3-7-5 0,0 4 2 16,18-7-2-16,-8 1 2 15,22 2-13-15,17-8 8 0,-13 8 2 16,-5 1 1-16,5 9-1 16,6 6-2-16,-14 3 1 15,-3 1-1-15,-8 18-2 16,-2-3-6-16,-8 16-4 16,0-7-1-16,-7 7-1 15,0-6-2-15,-7-4-2 16,0-3 1-16,0 4 1 15,-1-10-3-15,5-1-2 16,-1-2-1-16,4 3 3 16,0-3-2-16,11 12 1 15,-4-9 2-15,11 13 0 16,-4-7 0-16,11 13 2 16,-4-10-3-16,10 4 0 0,-6-1 1 15,0 4 0-15,-4-10 2 16,-7 6 1-16,-3-5 1 15,-11 8 2-15,0-8-1 16,-11 8 2-16,1-5-4 16,-12 8-2-16,5-5 0 15,-12 2-1-15,5-5 0 16,-11-1 2-16,6-6-3 16,-2-3 0-16,2-3-28 15,8-3-10-15,4-4-14 16,13-6-3-16,0 1 0 15,12-14 2-15,-1 1-82 16</inkml:trace>
  <inkml:trace contextRef="#ctx0" brushRef="#br0" timeOffset="59941.847">24606 9724 264 0,'-14'-9'101'0,"14"9"-78"0,0-16 13 0,0 16 0 16,0-3-8-16,0-3 0 0,4-4-15 15,-1 10-6-15,1-3-4 16,-1-3 2-16,1 12 1 0,-4-6 2 16,0 3 2-16,0 4-1 15,0-4 0-15,0 6-1 16,0 1 0-16,0-4-7 15,3 0-2-15,1 0 2 16,3 1 1-16,0-1-3 16,0 0 1-16,0 0 0 15,0 1 0-15,0-1 0 16,4 7 2-16,-4-4-1 16,7 10-1-16,-3 0 1 15,6 18-1-15,-3-9 0 16,7 4 0-16,-3-4 0 15,10 6 2-15,-7-8 1 16,11-1 1-16,-7-7-7 0,0 1 0 16,-4-6-54-16,-7 2-22 15,-4-2-72 1</inkml:trace>
  <inkml:trace contextRef="#ctx0" brushRef="#br0" timeOffset="60349.11">24910 9486 252 0,'-4'12'96'0,"4"-12"-75"0,-7 26 14 15,4-23 3-15,-1 15-7 16,0-8-1-16,-3 21-8 16,4-9-3-16,-8 13-11 15,4-7-1-15,-7 19 3 0,4-9-6 16,-12 21-2-16,5-9-1 15,-8 7-1-15,4-10 2 0,-4-3 1 16,8-10-4-16,-1 4-1 16,4-10-2-16,7-3 3 15,0-3-20-15,10-9-6 16,-3-4-37-16,7-9-16 16,0 0-46-1</inkml:trace>
  <inkml:trace contextRef="#ctx0" brushRef="#br0" timeOffset="60902.174">24881 8918 264 0,'0'0'101'0,"0"0"-78"0,7-12 11 0,-7 12 1 16,8-6-6-16,-1-4 1 16,10 1-9-16,-3 2 0 15,11 1-12-15,-4 0-1 0,4 6 2 16,-4 0 0-16,0 12 2 16,-3 1-2-16,-4 18-1 15,-3-6 1-15,-8 13 1 16,1-7-5-16,-4 7-2 15,0-7-2-15,-7 4 1 16,0-10-4-16,-1 9 0 16,1-8 1-16,4-1 2 15,-1-3-6-15,4 0 1 16,0-7 1-16,7 1 3 16,0-4-2-16,11-2 0 15,-4-4 1-15,7 0 2 16,-3-2-3-16,7-1-2 0,-4 0-49 15,4 3-22-15,-8 0-91 16</inkml:trace>
  <inkml:trace contextRef="#ctx0" brushRef="#br0" timeOffset="61189.851">25291 9561 252 0,'-4'3'96'0,"4"-3"-75"0,0 7 14 0,0-7 1 15,0 9-10-15,0 0-1 16,4 13-8-16,-1-6-2 16,1 9-9-16,-1-6-2 0,4 9 2 15,-3-3-3-15,6-3-2 16,-3-3 0-16,4 0-1 15,0-7 0-15,3 7 0 16,-4-9-18-16,4 8-5 16,-3-5-40-16,0-1-14 15,-1 1-44 1</inkml:trace>
  <inkml:trace contextRef="#ctx0" brushRef="#br0" timeOffset="61458.117">25548 9618 284 0,'0'-13'107'0,"0"13"-83"0,-3 0 6 16,3 0-3-16,-4 6-13 15,1-3-3-15,-4 13-2 16,-1-3 1-16,-2 12-5 16,3-3 6-16,-7 22 2 0,3-7-2 15,-6 32-1-15,2-12-6 16,-2 15-3-16,3-16 2 15,0 13 0-15,-1-12-1 16,5 8-2-16,-1-11-6 16,4-7-4-16,0-3-30 0,4-10-11 15,-1-6-40-15,4-9-17 16,0 0 4 0</inkml:trace>
  <inkml:trace contextRef="#ctx0" brushRef="#br0" timeOffset="62013.126">25665 8915 256 0,'-4'3'96'0,"4"-3"-75"0,-3-3 6 15,3 3-2-15,0 0-3 16,0 0 2-16,3-6-2 15,1 6-2-15,3-9-10 16,7 5 5-16,-4-2 2 0,1 6-1 0,3-3 1 16,-3 3-5-16,3 3 0 15,3 7-1-15,-3 5 3 16,-3 7-3-16,-4 3-1 16,-3-6-6-16,-4 16-3 15,0-7 2-15,-4 13 0 16,1-10-1-16,-4 3 1 15,-1-5-4-15,1 2-2 16,0-6 2-16,4 6 0 16,-1-5-2-16,8 8 2 15,-4-6 1-15,7 4 0 16,-4-7 0-16,8 0 0 16,-4-6 0-16,7-7 2 15,7-6-8-15,1-6-3 16,-1-3-46-16,0 0-21 15,0 0-87 1</inkml:trace>
  <inkml:trace contextRef="#ctx0" brushRef="#br0" timeOffset="63439.345">26247 9718 252 0,'-11'0'93'0,"11"0"-72"0,-10 0 9 15,10 0 2-15,-4 0-9 16,0 0 1-16,1-3-7 16,-1 3-2-16,4-3-9 15,0 0 7-15,4-1 4 0,-1-2-1 0,8 6 1 16,-4 0-5 0,11 6 0-16,-4-6-3 15,18 4 0-15,-8-4-5 0,19-4-3 16,-8 4 0-16,7-6 1 15,-3 3-1-15,-4-3 2 16,-6-4-51-16,-1 7-21 16,-7-3-39-16,0 6-13 15,-3-3 12 1</inkml:trace>
  <inkml:trace contextRef="#ctx0" brushRef="#br0" timeOffset="63934.706">26621 8827 256 0,'-11'-6'96'0,"11"6"-75"0,-3 3 8 16,3-3-1-16,0 7-2 16,0-1 2-16,7 6-7 15,-4 1-2-15,8 6-11 16,-1-4-1-16,8 4 3 0,-4-6 3 16,11 2 2-16,-4-5-4 0,14-7 1 15,-3 0-5-15,10 0-2 16,-6 0 0-16,2 7-1 15,-6-4 0-15,0 16 0 16,-7-3 0-16,-4 18 2 16,-4-5-1-16,-3 15 0 15,-3-10-3-15,-7 39-2 16,-1-17 3-16,-6 23 0 16,-1-13-1-16,-3 6-2 15,0-9-2-15,0 12 1 16,0-12-1-16,-4 3 0 15,4-9-22-15,-3-7-10 16,3-9-20-16,-1-6-8 16,5-7-58-1,3-15-53-15,0 2 65 0</inkml:trace>
  <inkml:trace contextRef="#ctx0" brushRef="#br0" timeOffset="64249.339">27467 9395 280 0,'4'0'104'0,"-4"0"-81"0,-4 22 12 0,4-19-2 16,-7 22-12-16,0-6 1 15,-3 19-7-15,-1-7-1 16,-7 10-8-16,4-7-4 0,-3 10 1 16,3-9-2-16,-4 15-1 15,4-9 3-15,0 6 0 16,3-4-4-16,0-2 1 16,1-9-18-16,-1 2-8 15,4-9-35-15,0-9-13 16,4-4-52-1</inkml:trace>
  <inkml:trace contextRef="#ctx0" brushRef="#br0" timeOffset="64533.375">27210 9555 244 0,'-4'-3'90'0,"4"3"-70"0,0-7 19 15,0 7 5-15,0 0-14 16,0 0-5-16,0 0-3 16,0 7 0-16,4 15-12 15,-1-7-1-15,4 17-2 0,0-7-1 16,8 9-1-16,-1 1-6 16,10 6 1-16,15 9 0 0,-7-16 2 15,-7-6-6-15,6 4 1 16,-2-10-26-16,-1 6-10 15,-4-9-90 1,-2-7-59-16,-5-2 80 16</inkml:trace>
  <inkml:trace contextRef="#ctx0" brushRef="#br0" timeOffset="64764.183">27612 9545 248 0,'-4'-3'93'0,"4"3"-72"0,0 13 9 0,0-7-1 0,0 7-4 16,0 2 2-16,7 7-9 15,-3-6-3-15,7 9-8 16,-4-6-3-16,3 9 2 0,8 3-5 16,-8-9-1-16,1-6 0 15,0 3 0-15,-1-3-29 16,1-4-13-16,6 4-93 15</inkml:trace>
  <inkml:trace contextRef="#ctx0" brushRef="#br0" timeOffset="65064.033">27912 9477 300 0,'-7'9'112'0,"7"-9"-87"0,-11 31 9 0,8-24-4 16,-4 14-7-16,0-2-2 15,-4 16-5-15,0-7 0 16,-6 25-9-16,3-6 0 0,-4 32 3 16,4-10-6-16,-7 15-2 15,7-15-4-15,-4 19 1 16,0-16 1-16,8 4 0 15,3-17-3-15,3-6 2 16,1-9-32-16,3-12-15 16,0-1-47-16,7-22-19 15,0-2-2 1</inkml:trace>
  <inkml:trace contextRef="#ctx0" brushRef="#br0" timeOffset="65692.439">28444 9401 228 0,'-21'0'88'0,"21"0"-69"0,-10 0 15 16,10 0 1-16,0 0-14 16,0 0-2-16,0 7 4 15,0-7 3-15,14 0-14 16,-4 0 4-16,15 0 4 0,-4 0-5 16,11-7 0-16,-4 7-5 15,22-9-1-15,-12 3-5 16,22-4-3-16,-10 4 0 15,6 0-1-15,-10-1-3 16,-4 4 0-16,-6 3-29 0,-5 3-12 16,-2-3-26-16,-5 7-11 15,-6-4-40 1</inkml:trace>
  <inkml:trace contextRef="#ctx0" brushRef="#br0" timeOffset="66035.653">28646 8906 244 0,'-15'-25'93'0,"15"25"-72"0,-10-10 16 16,6 10 4-16,1 0-15 15,-1 0-3-15,1 7-7 16,-1-4 0-16,4 31-9 16,0-6 0-16,4 29 0 0,-1-13-1 15,1 34-1-15,-1-15-3 16,1 28-2-16,-1-13 1 16,4 13-1-16,-3-19 0 15,3 16 0-15,0-22 0 16,7 9 0-16,-3-15-18 15,6-10-5-15,5-3-46 16,-1-22-20-16,0-16-31 16</inkml:trace>
  <inkml:trace contextRef="#ctx0" brushRef="#br0" timeOffset="66712.229">29415 9081 220 0,'10'-37'85'0,"-10"37"-66"0,7-28 8 16,-7 28-2-16,0-10-2 16,0 4 3-16,0-7-3 15,0 4 0-15,0-7-12 16,0 4 2-16,-3-4 3 0,-1 0 1 15,-3 4-1-15,-7-13-4 16,0 15-2-16,3-2 0 0,-10 2 1 16,4 4-1-16,-5 9 1 15,5 0-6-15,-4 22-3 16,3-9-1-16,-3 44-1 16,3-16 0-16,4 28 0 15,-4 41-3-15,8 3 2 16,6-10 1-16,8-9 2 15,10-15-3-15,11-7 0 16,10-12 1-16,7-10 2 16,4-18-3-16,3-7-2 15,-3-12 2-15,-3-13 0 16,-1-10 5-16,-7-5 5 16,1-7-3-16,-8-9-1 15,-7-7-2-15,-7-2-3 0,-10-7 3 16,-8 9 2-16,-7 4 0 15,-10 6 2-15,-7 9-6 16,-4 7-1-16,-10 15-2 16,-4 7 0-16,4 9-3 15,7 0-1-15,3-4-41 16,11-2-19-16,10-10-96 16</inkml:trace>
  <inkml:trace contextRef="#ctx0" brushRef="#br0" timeOffset="68735.455">20278 7937 208 0,'-25'-50'77'0,"18"40"-60"0,3 1-3 16,1 9-5-16,-1 0 6 0,4 0 7 16,-3 0-5-16,-1 16 1 15,1 21-11-15,3 35 5 0,0 19 1 16,3 38 0-16,8 18 2 16,3 35-8-1,7 22-2-15,4 37-1 0,0-2 0 16,-4 24 0-16,-4-6 0 15,-3-3-5-15,-3-25 1 16,-4-9 0-16,-3-36 2 16,-1-33-1-16,1-26-1 15,-1-15-2-15,1-22 1 16,3-13 1-16,0-15 2 16,0-10-1-16,-4-12-1 15,1-10-2-15,-1 0 1 16,1-9 1-16,0-3 0 15,3-4 2-15,3-3 1 0,4 1 1 16,7 2 2-16,11 4 1 16,18 3 3-16,17 3-5 15,10 0-3-15,11 0 1 16,32 3 0-16,11-6 1 16,21-4 2-16,17-12 1 15,21 4 1-15,19-14 2 16,62 4 1-16,-6-12-3 15,24 2-3-15,-3-6-2 16,7-9-3-16,17-6 3 16,-10-7 0-16,14-3-4 15,14-9-1-15,-7 9 3 16,7-3 1-16,21 3 0 16,-3 3-2-16,-14 3 1 0,6 10-1 15,8 16 0-15,-28 15 2 16,3 3-3-16,-4 10 0 15,-28 3 1-15,11-7 0 16,-21-3 2-16,3-9 1 16,-7-3-1-16,-10-6-2 15,-15 3-2-15,-10-4 1 16,-32 4 1-16,1 3 0 16,-26-3-5-16,-28 2 1 15,-10-5 2-15,-8-16 1 16,-17-10-2-16,-21-18 0 15,-21-3-3-15,-18-1-1 16,-14 17 1-16,-11 8 2 0,-17 16 2 16,-8 16 3-1,-6 0 2-15,-8 0-1 16,-6 0 1-16,-12-3-2 16,-9-12-1-16,-15-14 3 15,-11-21 0-15,-3-41 3 16,0-22 1-16,0-31-3 15,-10-31-1-15,-18-54 3 16,-8-16 1-16,8-40-6 16,7-29-2-16,3 10-3 15,11 3 3-15,7 44 0 16,8 28 1-16,-1 50 2 16,0 45 1-16,3 30 1 0,-3 23 0 15,8 18-2-15,-1 13-2 16,-4 3 1-16,-6 9-1 15,-4 4 2-15,-4-4 3 16,1 0-4-16,-1 4-3 16,1 3 1-16,-8 9 0 15,-13 6 1-15,-12 13 2 16,8-4-3-16,-4 7 0 16,-13-9 1-16,-15-3 0 15,0-4 0-15,-11-9 0 16,-20 0-3-16,-1 0 2 15,-28 0 1-15,-7 9 0 0,-21 6 0 16,-18 10 0 0,-24 19 0-16,6 25 0 0,-31 13 0 15,-4 8 0-15,-6 1 0 16,-15-9 0-16,7-7-3 16,-3-3 2-16,-18-9 1 15,21-7 2-15,-7 0-3 16,4-6 0-16,13 4 1 15,-17 2 2-15,29 7-1 16,-8-1-1-16,18 13-2 16,-7-3 1-16,28 0 1 15,0 0 2-15,36-6-3 0,13-3-2 16,15-4-25-16,24-9-9 16,36-18-56-16,17-14-25 15,14-18-7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12:45.8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17875 4403 244 0,'-3'-9'93'0,"3"9"-72"0,0 0 14 0,0 0 2 16,0 3-10-16,0-3-1 15,0 16-2-15,0-7 0 16,0 22-13-16,0-5-4 0,3 55-1 16,1 44-1-16,-1 39 0 15,-3 2-6-15,0 34 1 16,0-15 0-16,0 3 2 16,0-6-1-16,4-34-1 15,3-29-2-15,0-25-1 16,0-25-34-16,0-16-15 0,-7-28-92 15</inkml:trace>
  <inkml:trace contextRef="#ctx0" brushRef="#br0" timeOffset="570.939">17685 2566 272 0,'-14'0'104'0,"14"0"-81"0,0 0 1 0,0 0-5 0,7 0-2 15,7 6 2-15,11-6 3 16,17 0 1-16,11-6-12 16,7 6 2-16,3-6 3 0,11 2-4 15,15-8 1-15,6-1-6 0,0 4-2 16,-3-7-2-1,10 7 0-15,4-1-2 16,-7 1 2-16,-8 9-2 16,-17 0 2-16,-7 9-9 15,-28-5-3-15,-7 2-55 0,0 10-22 16,-8-7-61 0</inkml:trace>
  <inkml:trace contextRef="#ctx0" brushRef="#br0" timeOffset="1500.632">19988 1795 212 0,'18'-60'82'0,"-18"60"-64"0,14-50 11 0,-14 44-1 15,4-13-3-15,-1 6 0 16,1-12-6-16,-1 6 1 16,-3-12-11-16,0 12 3 0,-3-6 2 15,-1 3-1-15,-6 6 0 16,-8-9-1-16,0 16 0 15,4 0-2-15,-18 9-1 0,4 0-3 16,-18 18 1-16,8-2-4 16,-12 28-2-1,-13 34-3-15,17-2 1 0,7-17 1 16,-7 41 0-16,11-27-3 16,10 39 2-16,4-30 1 15,21-7 0-15,0-9 0 16,18-19 0-16,-4-6 4 15,32-19 5-15,-8-10-1 16,22-24 1-16,-10-4-3 16,6-22 1-16,-10 4-2 15,4-19 2-15,-12 3-2 16,8-41 0-16,-11 22-1 0,1-22 0 16,-8 25-2-1,-7 3 1-15,-3 13 11 0,-8 12 6 16,-3 7-10-16,-7 25-3 15,0 3-3-15,-3 34 0 16,-1 7-2-16,-3 27-2 16,0-8 3-16,0 65 2 15,0-37-2-15,0 50-2 16,4-38-3-16,6 35 1 16,-3-29-1-16,7 13 0 15,0-25-47-15,7 34-19 16,-3-31-98-1,7 0-61-15,-4-21 104 16</inkml:trace>
  <inkml:trace contextRef="#ctx0" brushRef="#br0" timeOffset="1950.364">20539 2691 240 0,'-4'-31'90'0,"4"31"-70"0,0-3 13 0,0 3 1 15,0 12-14-15,0 7-3 16,7 22-8-16,-3 0-4 15,3 34-2-15,0-22 0 0,3 60 2 0,-2-31-2 16,2 37-2-16,-3-22-3 16,4 19 1-16,-4-19 1 15,7-3 2-15,-3-15-30 16,3-14-11-16,-4-11-86 16</inkml:trace>
  <inkml:trace contextRef="#ctx0" brushRef="#br0" timeOffset="2343.211">20546 2958 232 0,'10'31'88'0,"-10"-31"-69"0,18 38 4 0,-18-32-4 16,11 3-6-16,-1 4 2 15,15-10 7-15,-4 3 4 16,11-6-14-16,-4-6 6 0,7-10 5 16,-6 4-1-16,2-19 1 15,-3 9-3-15,4-22-1 16,-7 3-8-16,-4-6-4 16,-3 3-2-16,-8 0-1 15,1 7 0-15,-18 5 2 16,0 1-5-16,-28 3-1 15,6 9 0-15,-27-6 0 16,10 6 0-16,-7 9 0 16,7-2 0-16,4 9 0 0,7 0-5 15,10 0-1-15,4-1-28 16,14-2-13-16,0 3-26 16,14-16-12-16,0 3-42 15</inkml:trace>
  <inkml:trace contextRef="#ctx0" brushRef="#br0" timeOffset="2748.931">20906 1437 240 0,'-14'-53'90'0,"10"28"-70"0,0-7 19 0,1 23 3 15,3-7-16-15,7 7-4 16,4 6-7-16,3-4 0 16,3 7-8-16,4 10 5 0,4-1 1 15,0 13 5-15,3 3 1 16,0 10 3-16,-10-13 1 16,-4 0-8-16,-3 12-2 15,-4 19-7-15,-7-9-4 16,0-6-1-16,-11 22-1 15,1-10 0-15,-5 12 2 16,5-18-1-16,-4 13 2 16,3-10-4-16,1 16 0 15,3-13-1-15,7-6 0 0,0-1 2 16,21-24 0-16,-4-6 0 16,36-23 2-16,-10 1-3 15,17-10-2-15,-11 0-161 16,18 1-89-1,-14-1 110-15</inkml:trace>
  <inkml:trace contextRef="#ctx0" brushRef="#br0" timeOffset="3752.714">22243 1970 168 0,'-4'-44'63'0,"4"44"-49"0,4-44 25 16,-4 38 7-16,0-3-3 15,0-1-1-15,0 10-8 0,0-6-4 16,3 22-16-16,1-1 2 0,-1 14 4 15,1-1-2-15,3 25-1 16,-4-9-5-16,8 34-2 16,-4-12-4-16,4 13-1 15,-4-17-3-15,3 17-2 16,-3-10 1-16,4 6-1 16,-1-9 2-16,5-10 1 15,-5-6-26-15,-3-9-11 16,0-6-47-16,-7-17-19 15,0-2-26 1</inkml:trace>
  <inkml:trace contextRef="#ctx0" brushRef="#br0" timeOffset="3948.172">21971 2403 212 0,'-7'-3'79'0,"7"3"-61"0,11 0 15 0,-11 0 3 0,17 0-7 15,-3-7-2-15,39-18-4 16,25-12 0-16,-18 8-13 16,-11 4-3-16,29-3-1 0,-15 13-5 15,15 5-1-15,-18 10-40 16,3 10-18-16,-10-1-69 16</inkml:trace>
  <inkml:trace contextRef="#ctx0" brushRef="#br0" timeOffset="4503.826">22983 1594 252 0,'-3'-60'96'0,"3"60"-75"0,0-59 12 0,0 49 2 16,0-8-1-16,0-1 4 15,3 0-10-15,-3 6-4 16,0 16-14-16,0 7-2 0,-7 18 2 16,4-3-8-16,-8 19-1 0,-3 19 1 15,4-13 1-15,3-9-1 16,0 6 1-16,-1-3-2 16,5-4-1-16,-1-8-2 15,8 2 1-15,-1-6 1 16,5-2 0-16,-1-1 0 15,14-7 2-15,14 8-1 16,-3-17-1-16,-8 7 1 16,19-7-1-16,-8 0-3 15,14 1 2-15,11 9 1 16,0 3 0-16,0 6 0 16,-3 6 2-16,-4 10-1 15,-18-9-1-15,-7-4 14 16,-7 7 5-16,-3-7 4 15,-11 4 1-15,0-4-5 16,-21-6 1-16,3-3-9 16,-13 0-2-16,3 6-7 0,-18-6-4 15,7 0 1-15,-28-3 0 16,11-4-2-16,-15 1 2 16,15-3-19-16,-4-7-9 15,11-6-14-15,6-6-6 16,8-4-24-16,7-9-11 15,3 1-59 1</inkml:trace>
  <inkml:trace contextRef="#ctx0" brushRef="#br0" timeOffset="4717.409">22987 1490 300 0,'-4'-9'112'0,"12"-7"-87"0,9-12 9 0,-3 19-4 0,15-23-12 16,13-2 0-16,11-1-11 15,3 1-2-15,1 12-3 16,6 3-4-16,4 3-1 0,0 10-25 16,0 12-11-16,-3 10-104 15</inkml:trace>
  <inkml:trace contextRef="#ctx0" brushRef="#br0" timeOffset="5149.856">23897 2287 260 0,'-7'-19'99'15,"7"19"-77"-15,0-9 11 0,0 9 0 0,0 3-5 16,0 3 3-16,4 13-13 16,-1 0-3-16,4 18-9 15,-3 1-2-15,6 31 0 0,-3-13-2 16,8 42 1-16,-5-23-2 16,4 38-1-16,-3-29 1 15,6 20-1-15,-2-16-3 16,2-7 2-16,-3-18-21 15,4-10-10-15,-4-9-26 16,-3-22-9-16,-1 0-54 16</inkml:trace>
  <inkml:trace contextRef="#ctx0" brushRef="#br0" timeOffset="5466.216">23890 2491 272 0,'-3'9'104'0,"3"-9"-81"0,7 28 1 0,-7-21-5 16,7 5-7-16,-4-3 1 15,18 1 4-15,1-1 1 16,13 1-9-16,14-4 6 0,-10-6 4 16,-7 0 1-16,7-16 0 0,-8 7 1 15,5-26-1-15,-8 10-7 16,-3-22-3-16,-1-12-3 15,-10 2-2-15,-17 7-1 16,-15 9 0-16,-24 13-5 16,-15 0-1-16,-3 12-4 15,0 16-1-15,4 0-25 16,17 10-9-16,4-10-34 16,10 9-15-16,-3-3-47 15</inkml:trace>
  <inkml:trace contextRef="#ctx0" brushRef="#br0" timeOffset="6514.63">24959 2092 248 0,'-18'0'93'0,"18"0"-72"0,-14 0 9 0,11 0-1 15,-4 10-6-15,3-10-2 16,1 9-7-16,3-9-4 16,7 6-5-16,0-2 5 0,21-1 3 15,-7-3 2-15,21 0 1 16,-6 0-8-16,13-7-3 16,-10 4-3-16,10 0-2 15,-3-3 1-15,4 3-1 0,-8 3-14 16,-3 3-5-1,-8-3-50-15,-2 6-20 0,-8-6-38 16</inkml:trace>
  <inkml:trace contextRef="#ctx0" brushRef="#br0" timeOffset="6816.399">25008 1628 252 0,'-7'-22'93'0,"7"22"-72"0,4-3 9 0,-4 3-1 16,3 3 5-16,8 7 3 16,3 12-11-16,0 9-5 15,0 16-12-15,-3-9-2 0,7 21 3 16,-4-5-6-16,3 33 0 15,-3-18-2-15,4 19 1 16,-4-19-2-16,4 10-1 16,-1-17-13-16,1 7-4 15,-4-19-40-15,0 1-15 16,0-11-64 0</inkml:trace>
  <inkml:trace contextRef="#ctx0" brushRef="#br0" timeOffset="7369.037">25485 1462 304 0,'21'-25'115'0,"-7"-3"-89"0,21 3 5 16,-17 9-3-16,7-3-3 15,3-6 2-15,4 3-1 16,-1 3-1-16,1 16-14 16,-4-3 2-16,-3 15 1 0,-4 20-1 0,-7 8 0 15,-7-2-7-15,-7 9-2 16,-3-7-2-16,-4 4 1 16,0-3-2-16,-4-1-1 15,4-2 1-15,3-4-1 16,1-9-5-16,3 6 1 15,3 1 2-15,1-7 1 16,7 3 1-16,3-3 2 16,10 6-3-16,12-3 0 15,10-3 1-15,3 0 0 16,4-10 0-16,-4 4 2 16,-3 3-3-16,-4-4 0 15,-6 1 7-15,-8 3 6 16,-10-3 5-16,-8 6 4 15,-10 6-9-15,-10 0-2 16,-12 6-6-16,-9 7-3 16,-19 6 2-16,-10 0 0 0,0 3-4 15,11-18 1-15,10-4 0 16,-21 10 2-16,11-13-12 16,-8 0-3-16,11 3-36 15,11-12-15-15,3 3-58 16,15-10-24-16,3-3 8 15</inkml:trace>
  <inkml:trace contextRef="#ctx0" brushRef="#br0" timeOffset="8286.647">18750 6084 196 0,'-35'22'74'0,"35"-22"-58"0,-4 6 1 0,4-6-3 16,7-3 5-16,-3 0 8 15,24-13-8-15,-3 0-1 16,28-5-10-16,-11-1-1 0,46-13 3 0,-21 7-6 15,46-25-2 1,-25 12-1-16,68-28 1 16,45-10-3-16,10 4 0 0,-10 9 3 15,29 4 1-15,-12-4 5 16,26-3 5-16,3 0-5 16,17 6-2-16,26 4-1 15,-5 8-1-15,22 11-2 16,11 8-2-16,-1 10 3 15,4 4 0-15,18 8 12 16,7 1 7-16,3-1 2 16,4-2 1-16,24-10-8 15,18-6-2-15,18-10-5 16,3-6-1-16,1 0-5 16,-1 0-1-16,-14 19-1 0,-3 10-2 15,3 11-2-15,-7 14 1 16,-21 5 3-16,-14-5 1 15,-4-1-4-15,-21-9 1 16,-24-9-31-16,-15-10-14 16,-38-3-120-1</inkml:trace>
  <inkml:trace contextRef="#ctx0" brushRef="#br0" timeOffset="10331.038">3401 8341 164 0,'-28'-6'63'0,"21"3"-49"0,-1 0 20 0,5 3 8 16,-1 0-6-16,4 0 2 15,0 0-18-15,0 0-6 16,0 6-9-16,4 0 5 0,3 4 3 16,4-1-4-16,10-2-3 15,3-4 1-15,1 6 0 16,10-3 1-16,11-3 2 16,-3-3-1-16,6 0 2 15,7 0-2-15,19 0 0 16,2 0-5-16,11 0-1 15,-14 0 1-15,0-3 0 16,1-3-2-16,-5 3 1 16,-3-6-4-16,-14-1 0 15,-4 1 3-15,-6 2 3 16,-15 1-66-16,-7 0-30 16,-7-3-48-16</inkml:trace>
  <inkml:trace contextRef="#ctx0" brushRef="#br0" timeOffset="11095.59">5094 7511 196 0,'-7'-29'74'0,"4"20"-58"0,-1-4 9 0,0 7 0 16,-3-3-2-16,0-4 3 15,-3 1-3-15,-1-4-2 16,-3 0-11-16,-7 1-2 0,3-1 2 15,-10-3 3-15,3 7 4 16,1-1-3-16,-8 7 0 16,0 3-2-16,-3 6 2 15,0 3-7-15,-8 3-2 16,1 7 1-16,3 3 1 16,-3 6-3-16,7 16-3 0,6 18 0 15,8 10-1-15,0-3 0 16,10 9 2-16,4 7-3 15,11 3 0-15,6-4-1 16,12-18 0-16,-1-7 6 16,7-18 2-16,4-16 2 15,7-16 2-15,-4-22-3 16,11-15 1-16,10-10-5 16,-3-3 0-16,0-3-1 15,0-12 1-15,-4-7-2 16,-6-6 2-16,-15 0-2 15,0 3 2-15,-7 12-2 16,-7 7-1-16,-3 9 1 0,0 13-1 16,-8 9 6-16,1 16 6 15,-4 19-6-15,0 31-3 16,0 25-2-16,0 10 1 16,0 15 1-16,3 22 1 15,4 3-2-15,-3 4-2 16,6 15 1-16,1-6 1 15,-4-7-1-15,3 4-1 16,1-4 1-16,0-15-1 16,-1-22 0-16,1-19 0 15,-1-15 0-15,5-13 0 16,-8-16-11-16,0-3-5 16,0-13-36-16,-4-5-14 15,8-10-98-15</inkml:trace>
  <inkml:trace contextRef="#ctx0" brushRef="#br0" timeOffset="11469.228">5588 8370 304 0,'-11'-7'112'0,"4"11"-87"0,4-1 11 0,-1-3-2 16,4 9-17-16,4 19-4 16,3 19-6-16,7 13-2 15,4 15-3-15,-1 10 5 0,4 25 5 16,1 6-4-16,-5 6-2 15,8 25-6-15,0-3 0 16,3-2 2-16,4 2 1 16,-1-6-1-16,1-22-2 15,-4-19-2-15,1-12 1 16,-12-23-23-16,-3-18-12 16,-3-16-17-16,-8-15-4 15,-3-26-74 1</inkml:trace>
  <inkml:trace contextRef="#ctx0" brushRef="#br0" timeOffset="11873.844">5595 8740 220 0,'0'9'82'0,"-3"-3"-64"0,3 23 9 15,0-14 0-15,0 7-7 16,3 10 0-16,1 5-5 0,3 1-1 15,3-1-8 1,4-2 5-16,8-1 4 0,-5-5 2 0,8-7 1 16,10-10-7-16,15-9-4 15,-1-15 2-15,4-17 2 16,-4-5-6-16,-3-7-1 16,0-9 7-16,-14-6 4 15,-8-13-7-15,-2-10-2 16,-12-2-2-16,-6 5 2 15,-8 7-1-15,-6 7 2 16,-12 8 0-16,-9 11 3 16,-12 11-3-16,-6 13-2 15,0 13-2-15,-8 9-3 16,4 13-2-16,7 3-1 16,7 3 2-16,11-3 2 15,11-7-18-15,10-3-8 16,3-9-25-16,8-9-11 15,6-16-91-15</inkml:trace>
  <inkml:trace contextRef="#ctx0" brushRef="#br0" timeOffset="12281.136">5955 7501 228 0,'-25'-28'88'0,"11"19"-69"0,4-10 6 0,2 12 0 16,1-2-7-16,4 0 1 16,6-1-4-16,8 4 1 15,0 3-9-15,-1 3 11 0,8 3 8 16,-1 3 1-16,5 4 2 16,-1 5-3-16,0 10-1 15,-7 7-10-15,-7 15-4 16,0 0-4-16,0 0-2 15,-3 0-1-15,-4-3 0 16,0 0-2-16,0-4 1 16,3 1-2-16,1-3 2 15,3-1-2-15,3 1 2 16,5-7-2-16,2-6 2 16,4-6-2-16,4-9-1 15,10-7 1-15,4-3 1 16,11-6-1-16,-5-1-1 0,-2 4-19 15,-4 3-10-15,-4 6-34 16,-7 4-14-16,-7 2-79 16</inkml:trace>
  <inkml:trace contextRef="#ctx0" brushRef="#br0" timeOffset="13196.755">3574 10480 184 0,'-14'-13'71'0,"14"13"-55"0,7 0 2 0,-4 3-1 0,8 4-2 16,6 2 3-16,5 1-1 16,9 2-1-16,-3 4-8 15,8 3 4-15,13-4 1 0,1 4-2 16,13 0-1-16,8 0-2 16,6-4 2-16,-3 1 4 15,22 0 3-15,9-4-5 16,5 1 1-16,10-1-6 15,14 1 1-15,-4-4-3 16,18-2 0-16,18-4-1 16,0-3 2-16,10-10-3 15,4-2 0-15,7-10-1 16,11-13-2-16,-4-12 3 0,21-6 0 16,-14 0-4-16,18-4 1 15,-14 13 0-15,17-3 2 16,-11 0-1-16,22 0-1 15,-14-3-2-15,17-6 1 16,-6 2 1-16,13 1 2 16,-7 9 1-16,15 0 1 15,-11 7-5-15,17 2 1 16,-10 4 0-16,18-1 0 16,-15 4 6-16,8-3 4 15,-4 3 1-15,53-7 1 16,-14 13-4-16,-22 3-3 15,4 10 0-15,-17 3-1 16,10 9-5-16,-21 3 1 0,7 3 2 16,-21 1 3-16,3 6-2 15,-14-7-2-15,-3 0-3 16,-4-2 1-16,-21 2 3 16,4 0 1-16,-11 1-4 15,-18 2 1-15,8 7 0 16,-15 6 0-16,-17 4 2 15,-4-1 1-15,0 6-4 16,-14 1 1-16,-14-7-2 16,-11 3 0-16,0-9-16 15,1-3-5-15,-12-6-44 16,-10-7-17-16,-21-6-57 16</inkml:trace>
  <inkml:trace contextRef="#ctx0" brushRef="#br0" timeOffset="14427.328">9465 7498 208 0,'-7'-34'77'0,"3"30"-60"0,4 1 10 16,0 3 4-16,0 7-6 15,4 2 3-15,3 19-5 16,4 10-2-16,-1 9-11 16,1 3 2-16,-1 13 2 0,1 6-1 15,-4 22 2-15,0 9-8 16,-3 3-4-16,-4 17-2 16,0 11 1-16,0-8-1 15,-4-17 2-15,1-9-2 16,-1-6-1-16,0-28 1 0,1-10 1 15,-4-21-17 1,-4-10-17-16,1-13-9 16,-4 0-35-16,-4 1-14 15,-7 2-13 1</inkml:trace>
  <inkml:trace contextRef="#ctx0" brushRef="#br0" timeOffset="14716.262">9031 8313 204 0,'7'13'77'16,"-3"-4"-60"-16,3 1 10 0,-4-7 1 0,1 0-8 15,3 0-1-15,7-3-5 16,7-3-1-16,14-3-7 15,11-1 0-15,7-2 4 0,4-4-6 16,-1 1 0-16,1 2-2 16,6-2 1-16,8 2-2 15,3 7-1-15,0-6 1 16,-7 0 1-16,-7-1-23 16,-4 1-8-16,1-4-92 15</inkml:trace>
  <inkml:trace contextRef="#ctx0" brushRef="#br0" timeOffset="15297.286">10104 7304 244 0,'3'6'93'0,"-3"6"-72"0,0 10 11 0,-3-9 1 0,-4 6-14 15,-1 18-1-15,-2 14-10 16,-1 8-3-16,1 4-3 16,-4-4 1-16,-1-2 2 0,8-7-7 15,0 3 0-15,4-9 0 16,3 0 3-16,3-3-2 15,4-10-2-15,4-3 2 16,10-9 0-16,7 0 1 16,11-6 0-16,11-4 0 15,3 4 2-15,3-1-3 16,7 4 0-16,4-1 1 16,4 11 2-16,-7-5-3 15,-4 8 0-15,-11-4 12 16,-10 0 5-16,-8 3 7 0,-9 3 6 15,-12 4-7-15,-13 6-3 16,-11 9-7-16,-15 3-2 16,-6-3-9-16,0-3 0 15,-4-3-1-15,-3-9 2 16,-1 5-1-16,-6-11-1 16,-4-7 1-16,-3-7-1 15,3-8-3-15,3-7 2 16,4-7-8-16,11-8-2 15,7-14-14-15,7-18-6 16,7-6 0-16,10-3 2 16,4-4-6-16,4-9-1 15,6-19-86 1</inkml:trace>
  <inkml:trace contextRef="#ctx0" brushRef="#br0" timeOffset="15552.296">10114 7250 216 0,'-17'-12'82'0,"9"15"-64"0,1 6 13 16,4 1 1-16,3 2-15 15,0 4-2-15,3 0-3 16,8-1 2-16,7 1-7 16,3-3 2-16,7-4 4 0,7-9-1 15,8 0 1-15,2-3-7 0,1-3-2 16,4-4-2-16,6 1 1 15,8-1-2-15,6 7-1 16,-3 3 3-16,-3 3 0 16,-4 10-48-16,-4 3-19 15,4 12-65 1</inkml:trace>
  <inkml:trace contextRef="#ctx0" brushRef="#br0" timeOffset="15883.135">11232 7874 228 0,'-31'-31'88'0,"17"18"-69"16,-1-2 17-16,8 12 5 0,4-1-9 15,-1 4 1-15,4 10-9 16,0 9-5-16,4 18-11 15,3 35-3-15,4 10 1 0,3 9-1 16,3 31 0-16,4 7-3 16,4 15-2-16,3 28 3 15,8-9 0-15,-8 4-4 16,4-4 1-16,-1-10 0 16,5-12 2-16,2-6-10 15,1-13-4-15,-3-21-19 16,-8-23-7-16,-7-21-178 31,-10-45 75-31</inkml:trace>
  <inkml:trace contextRef="#ctx0" brushRef="#br0" timeOffset="16273.587">11116 8542 264 0,'-18'60'99'0,"22"-16"-77"0,3 12-7 0,-3-34-5 0,3 3-5 15,3 0 2-15,11-6 5 16,8 0 3-16,6-10-8 16,4-6 5-16,3-9 3 0,7-10-5 15,4-12-1-15,7-16-1 16,4-28 2-16,-8 3 1 15,-6-6 1-15,-8-16 0 16,-10-12 0-16,-11 2-4 16,-11 7-3-16,-10 13 0 15,-14 12 1-15,-14 6-1 16,-11 19 0-16,-7 16-6 16,-7 18 1-16,-10 14 0 15,-11 11 0-15,-4 13-11 16,4 16-5-16,18 10-14 15,17-7-4-15,14-3-46 16,18-16-20-16,14-13-17 16</inkml:trace>
  <inkml:trace contextRef="#ctx0" brushRef="#br0" timeOffset="17283.007">13772 7783 136 0,'-38'16'52'0,"20"-7"-41"0,-10 4 20 0,14-7 7 16,-4 4-6-16,-3 2 1 15,3-2-12-15,1 5-5 16,6-5-9-16,4-1-3 0,7 0 2 16,7-2 6-16,11-4 2 15,6-3-1-15,5-3 0 16,6-4-1-16,7-8 0 16,8 5-4-16,13-8-3 15,4 5 0-15,0-3-1 0,0 1-2 16,-7 5-2-1,0 4 1-15,-3 6-1 0,-5 3 0 16,-2 3 2-16,-8 7-25 16,-7 3-12-16</inkml:trace>
  <inkml:trace contextRef="#ctx0" brushRef="#br0" timeOffset="17624.149">13907 7203 236 0,'-15'-3'88'0,"15"6"-69"0,0 13 4 0,0-4-2 15,4 17-4-15,7 5 1 16,3 10-3-16,3 34-1 16,4 7-8-16,1 9-4 0,2 13 1 15,5 21-2-15,-1-2-1 16,0 2 1-16,4 7 1 16,-4-9-1-16,0-23-1 15,0-18-2-15,-3-19 1 0,0-16-26 16,-4-16-11-1,0-18-83-15</inkml:trace>
  <inkml:trace contextRef="#ctx0" brushRef="#br0" timeOffset="18256.104">14658 7156 220 0,'7'-41'82'0,"-3"20"-64"0,-1-8 13 0,1 20 3 16,3-1-9-16,7 1 0 15,3 3-3-15,5 3-2 16,6 0-10-16,4 3 2 0,6 3 2 15,5 0-1-15,-5 3 0 16,-2 0-1-16,-5 4 2 16,-6-1 4-16,-7 7 1 15,-8 12-6-15,-10 13 0 16,-10 3-6-16,-8-4 1 16,-7 11-10-16,-3-1 0 15,4 6 0-15,2 1 3 16,5-4-2-16,6-3 0 0,4-6 1 15,7-9 0-15,7 2-5 16,11-9 1-16,10-3 2 16,11-9 1-16,7 3-2 15,3-10 2-15,8 4 1 16,-1-4 2-16,4 1-1 16,0 2 2-16,0 1-2 15,-7 3-1-15,-11-1 1 16,-7 4 1-16,-6 9 10 15,-12 22 4-15,-13 7-7 16,-11 2-3-16,-18-2-4 16,-10-1 1-16,-4 1-4 15,-7 2 0-15,0 1 3 16,-7-4 1-16,-7-6-1 0,-7-6-2 16,-3-12-24-16,6-4-11 15,8-6-11-15,6 0-4 16,12 0-9-16,6-3 0 15,4-7-69 1</inkml:trace>
  <inkml:trace contextRef="#ctx0" brushRef="#br0" timeOffset="19711.538">5168 12562 148 0,'-14'-10'57'0,"7"7"-44"0,-7-3 18 0,10 6 8 0,4 0-13 15,0 0-5-15,0 0-12 16,0 0-4-16,7 0-3 16,8 9 3-16,-1-2 1 0,3-1 0 15,12-3-1-15,9-6 1 16,12-6 1-16,10-13 1 16,7-7 0-16,0-5-2 15,3-4 1-15,11 1-2 16,-3 8 0-16,0 7-3 15,-11 7-2-15,-7 5 3 16,-11 4 0-16,-3 3-1 16,-14 3 1-16,-4 3-2 15,-3 0 2-15,-4-3-4 16,0 0 0-16,-7 0-63 16,4 13-86-1</inkml:trace>
  <inkml:trace contextRef="#ctx0" brushRef="#br0" timeOffset="20131.902">6202 11518 216 0,'0'0'82'0,"-4"9"-64"0,-3 13 0 16,4-6-3-16,3 9-7 16,0 3 1-16,-4 16-1 15,4 19 0-15,0 9-4 16,0 6 2-16,4 1 0 0,-1 8-2 15,1 11-1-15,3 5-3 16,3-15-1-16,1-19 1 16,3-3 0-16,11-19 0 15,0-10 2-15,6-8-3 16,5-11-2-16,-1-8 2 16,4-7 0-16,-1-6 1 0,1-7 2 15,-3-5 1 1,-1-1 1-16,0 0-16 0,4-3-6 15,-7 1-90 1</inkml:trace>
  <inkml:trace contextRef="#ctx0" brushRef="#br0" timeOffset="20490.878">6653 11417 188 0,'-14'-50'71'16,"11"41"-55"-16,-1-1 15 0,4 10 5 0,-3 10-20 15,3 9-6-15,3 25-1 16,4 9 2-16,4 13-6 15,-4 18-1-15,0 26 0 0,4 6-2 16,-1 13 1-16,4 21-4 16,4-6 0-16,3 29 1 15,7-4 2-15,4-9-1 16,3 16 2-16,1-20-2 16,2-14 2-16,-9-20-4 0,-1-12 0 15,0-16-26 1,-3-19-11-16,-1-19-67 15</inkml:trace>
  <inkml:trace contextRef="#ctx0" brushRef="#br0" timeOffset="20898.104">7176 12659 160 0,'-11'-22'60'0,"7"22"-47"0,4 3 24 16,0 7 8-16,4 18-23 15,3 22-6-15,7 25-9 16,4 4 0-16,3 8-4 16,4 23-2-16,6 12 2 0,-2-9 0 15,6 22 1-15,4 6-2 16,-1-3-2-16,5 3 1 16,-4 4-1-16,6-17 2 15,-2-18 3-15,-1-16-9 16,-3-19-2-16,-7-18-24 0,-8-17-8 15,-6-15-35 1,-11-18-38-16,-7-20 37 16</inkml:trace>
  <inkml:trace contextRef="#ctx0" brushRef="#br0" timeOffset="21318.587">7271 13142 168 0,'-14'9'66'0,"7"10"-52"0,3 12 8 0,1-15-1 0,3 16-9 15,3 5-2-15,1 10-3 16,-1-6 0-16,4-3-4 16,4-10 5-16,-1 0 2 0,8-12 1 15,3-7 1-15,4-12 2 16,3-16 2-16,4-15-5 15,-7-10-1-15,-1-6-2 16,1-7 0-16,-7-12 2 16,-8-19 4-16,1-6-2 15,-11 10 1-15,-4 2-5 16,-13 4-3-16,-5 2-2 16,-2 11 0-16,-8 11 0 15,-7 17 1-15,-3 12-2 16,3 15-2-16,0 10 1 15,0 16 1-15,4 3-6 16,7 3 1-16,7 3-6 0,7-3 1 16,3-4-23-16,7-5-9 15,4-4-26-15,8-9-8 16,2-9-23 0</inkml:trace>
  <inkml:trace contextRef="#ctx0" brushRef="#br0" timeOffset="21800.393">7197 11320 212 0,'-18'-37'79'0,"11"30"-61"0,3-2 8 16,4 9-1-16,0 0-15 15,4-3-6-15,7 3 6 16,6 0 3-16,8 0-6 16,3 3 2-16,7 3 4 0,1 7 6 0,-1 2 3 15,-3 14-5-15,-4 8-2 16,-3 10-5-16,-8 3 1 15,-3 13-6-15,-3 0-3 16,-8 15-1-16,-6 16 1 16,-4-9-1-16,0-13 2 15,0-9-4-15,3-7 0 16,8-9-1-16,3-6 0 16,3-7 0-16,5-8 0 15,9-8 0-15,-3-5 0 16,4-7 2-16,7-6 0 15,7-6 0-15,7-3 2 16,3-1-1-16,4 1 2 16,0-1-31-16,-4 1-13 15,1-4-96 1</inkml:trace>
  <inkml:trace contextRef="#ctx0" brushRef="#br0" timeOffset="22595.387">8975 12139 208 0,'-18'15'77'0,"7"-5"-60"0,1 2 6 0,6-6 1 16,4 1-15-16,4-1-5 16,3 0 4-16,7-3 4 15,7-6-6-15,7-3 1 0,8-3 3 16,13-1-4-16,11-2 2 15,7-7-5-15,-3 0-2 16,-1 3 0-16,-3 1 1 16,0 2-1-16,-4 4-1 15,-3 2 3-15,-3 4 0 16,-8 0-1-16,-7 3 1 16,-10 3-92-16,-7-3-71 15,-11 0 51-15</inkml:trace>
  <inkml:trace contextRef="#ctx0" brushRef="#br0" timeOffset="22923.494">9250 11364 200 0,'-14'-28'77'0,"14"28"-60"0,0 3-5 16,0 22 31-16,3 22-19 16,8 13-5-16,6 9-4 15,5 28-9-15,2 19-4 0,5 6 1 16,2 22 0 0,1 4 1-16,0-1-2 0,0 13-2 15,-1-13 1-15,1-18 1 16,0-19-3-16,0-10 0 15,-1-15 3-15,-2-16 1 16,-5-22-8-16,-3-16-4 16,-3-25-31-16,-7-12-11 15,-1-19-53 1</inkml:trace>
  <inkml:trace contextRef="#ctx0" brushRef="#br0" timeOffset="23447.29">10082 11304 116 0,'-3'-9'44'0,"3"3"-35"0,3-16 18 16,1 6 5-16,3-3 2 15,7-9 2-15,7-16-6 0,11-12-4 16,10-1-14-16,4 7 1 0,0 6 1 16,0 16 1-16,0 9 4 15,0 13 4-15,0 22 3 16,-4 28-7-16,-3 6-4 16,-11 9-6-16,-7 26-4 15,-7 28-2-15,-10 3 0 16,-11 22-2-16,-7 9-1 15,-4 1 1-15,0 2-1 16,1-6 0-16,2-12 0 16,5-16 0-16,3-6 0 15,3-10 0-15,4-9 0 16,4-3-3-16,3-16 0 16,7-16 2-16,11-12 0 15,6-12-2-15,12-17 0 0,3-18 4 16,3-16 1-16,0-15 0 15,1-1 1-15,6 1-2 16,4-1 2-16,0 4-4 16,0 3 0-16,0 3-1 15,-7 0 0-15,-7 3-25 16,-4-3-9-16,-3 6-101 16</inkml:trace>
  <inkml:trace contextRef="#ctx0" brushRef="#br0" timeOffset="23767.058">11409 12104 228 0,'0'3'85'0,"0"10"-66"0,7 12 5 0,-4-6 1 16,4 18-7-16,4 26 1 16,3 15-8-16,4 10-2 15,7 16-5-15,6 21-3 0,8 7 0 16,7 18-1-16,0 7 0 16,-4-6 0-16,4-1 2 15,-4-3-1-15,-3-21-1 0,-4-16-10 16,-6-26-6-16,-8-18-25 15,-4-16-11-15,-2-22-53 16</inkml:trace>
  <inkml:trace contextRef="#ctx0" brushRef="#br0" timeOffset="24155.464">11483 12728 184 0,'0'28'71'0,"11"0"-55"0,6 16 4 0,-6-22 0 15,6 3 1-15,12 0 2 16,6-6-6-16,4-3 0 16,-1-16-10-16,1-16 9 0,0-3 4 15,-4-12-4-15,1-10 1 16,-5-6 1-16,-2-12 3 15,-8-23-7-15,-4-6-1 16,-6 4-7-16,-7-4-4 16,-4 6 1-16,-8-2 0 15,-6-1-1-15,-7 16 1 16,-11 3-2-16,-10 10 2 16,-11 6-2-16,-10 12 2 15,3 7-4-15,3 12 0 16,4 9 1-16,11 14 0 15,7 11-7-15,7 14-3 0,10 2-25 16,7 7-10-16,4-7-94 16</inkml:trace>
  <inkml:trace contextRef="#ctx0" brushRef="#br0" timeOffset="24785.449">13229 11094 268 0,'-7'-6'101'0,"0"12"-78"0,4 16-7 16,3-3-6-16,7 13-5 0,3 24 2 15,4 29-1-15,4 9 1 16,3 12-4-16,4 23-2 16,-1 6 0-16,5-10-1 0,6 16 0 15,4-9 0-15,0-19 2 16,-4-16-1-16,-3-9-1 15,-4-22-2-15,-7-19 1 16,-7-13-39-16,-10-18-15 16,-11-16-57-1</inkml:trace>
  <inkml:trace contextRef="#ctx0" brushRef="#br0" timeOffset="25053.249">12965 12010 232 0,'-4'9'88'0,"11"-5"-69"0,7 14 4 16,-7-8-2-16,7-1-7 15,8 1 2-15,6-1-3 16,7-3 0-16,7-3-7 16,4-3 0-16,4-3 1 0,6-3-1 15,15-10 1-15,10-6-4 16,-4-6 0-16,-3-6-1 15,1-4-2-15,-5 4 3 16,1 2 2-16,-4 4-4 16,-7 3-1-16,-7 3-29 15,-8 0-13-15,-6-3-84 16</inkml:trace>
  <inkml:trace contextRef="#ctx0" brushRef="#br0" timeOffset="25670.299">14425 10834 288 0,'-35'-16'107'0,"17"7"-83"0,-7-13-3 16,15 13-4-16,-4-4-11 15,-4-2-1-15,-3-4 2 16,-4 6 0-16,-3 4-3 16,0 2-1-16,-4 7 3 0,-3 10-1 15,0 9 2-15,3 25-6 16,4 18-1-16,6 10 0 15,8 1 0-15,11-1 0 16,6 0 2-16,11 3-1 16,8-3-1-16,6-9-2 15,4-13 1-15,3-15 7 16,0-17 6-16,-3-15 0 16,0-15 1-16,3-13-5 0,0-13 0 15,0 1-1 1,-3-10 1-16,-4-16-4 0,-3-9-3 15,-4 3 2-15,-7 15 2 16,0 11 4-16,-3 11 5 16,3 32 1-1,0 28-8-15,4 13-4 16,3 12-2-16,0 20-1 16,4 24 0-16,-4 0 2 15,4 10-1-15,3 9 2 16,-3 6-4-16,3-9 0 15,0-13 1-15,4-3 2 16,0-3-21-16,3-9-9 16,-3-7-28-16,-1-9-12 15,-6-18-81-15</inkml:trace>
  <inkml:trace contextRef="#ctx0" brushRef="#br0" timeOffset="27350.485">3708 10793 104 0,'-14'-31'38'0,"17"31"-29"0,4 0 23 0,-3 6 12 15,6 10-4-15,8 25-1 0,3 25-14 16,7 15-5-16,-3 10-11 16,10 28 0-16,1 7 4 0,2 8-1 15,-2 30 1-15,2 8-3 16,5 32 1-16,-8-4-4 16,4 26 1-16,0-6-5 15,-8 12 0-15,1-22-1 16,-4-3-2-16,8-10-2 15,-12-24 1-15,5-13 1 16,-1 6 0-16,0-25-3 16,4-19 2-16,-8-12 3 15,5 3 1-15,-1-3-1 16,4-10-2-16,-8-12-2 16,5-10 1-16,-1-12 1 15,4-7 0-15,-8-5 0 16,4-10 2-16,4-7-3 0,4-5 0 15,6-4-1-15,4-9 0 16,7-4 2-16,-4-2 2 16,11-4-1-16,0-6-1 15,18 4 1-15,10-7-1 16,11 0 2-16,6-7 1 16,51-2-4-16,2 0-1 15,1-4 3-15,21-6 1 16,3-3-3-16,15-3 1 15,3-3 0-15,25 3 2 16,-7-13 1-16,28-6 1 16,-4-6-5-16,22-6 1 15,-4-1 0-15,10 7 2 0,15 3 1 16,-11 0 3-16,18 6-1 16,-4 4 0-16,1-1-1 15,20 1 0-15,-21-4-2 16,11 0 1-16,0 3-4 15,-11 7 0-15,11 6 1 16,-25 3 0-16,4 6 0 16,-11 4 2-16,0 5-3 15,-10-2 0-15,-8 3 1 16,1 3 2-16,-8 3 1 16,0 0 3-16,-10 3-1 15,-10 3 2-15,2 3-9 16,-24 7 0-16,11-3 0 0,-14 6 3 15,-11-4 0-15,7-2-1 16,-25-10 1-16,-7-3 1 16,1-10-1-16,-15-5-1 15,-14-4 1-15,-4 0 1 16,1 0-1-16,-11 4 2 16,-18 2 0-16,-7 1 1 15,-3-1-5-15,-4 4 1 16,-3-4 0-16,-11 4 0 15,-11-1 0-15,-10-2 2 0,-7-1-1 16,-10 1-1-16,-12-1 1 16,-3 4-1-16,-3-1 2 15,-7 4 1-15,-4 0-1 16,-4-1-2-16,-6-2 3 16,-4-3 2-16,-4-14-2 15,-7-8-2-15,-10-29 6 16,-7-15 5-16,-11-7-2 15,-10-31 0-15,-4-31-6 16,0-29-3-16,0-34 0 16,-11-47-1-16,-6-3 0 15,-5-35 0-15,12-12-3 16,13 31 2-16,15 3-8 16,14 44-4-16,14 47-44 15,14 16-18-15,3 41-65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customXml" Target="../ink/ink3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1" y="672361"/>
            <a:ext cx="10318418" cy="4394988"/>
          </a:xfrm>
        </p:spPr>
        <p:txBody>
          <a:bodyPr/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5.8 SUBTRACTION OF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3" y="5067349"/>
            <a:ext cx="8045373" cy="74227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5148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Subtracting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350818"/>
                <a:ext cx="10178322" cy="5049981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Distribute the Negative Sign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4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every sign to its opposite!!!!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𝒃𝒆𝒄𝒐𝒎𝒆𝒔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–</m:t>
                      </m:r>
                    </m:oMath>
                  </m:oMathPara>
                </a14:m>
                <a:endParaRPr lang="en-US" sz="4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– 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𝒃𝒆𝒄𝒐𝒎𝒆𝒔</m:t>
                      </m:r>
                      <m:r>
                        <a:rPr lang="en-US" sz="4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</m:oMath>
                  </m:oMathPara>
                </a14:m>
                <a:endParaRPr lang="en-US" sz="4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350818"/>
                <a:ext cx="10178322" cy="5049981"/>
              </a:xfrm>
              <a:blipFill>
                <a:blip r:embed="rId2"/>
                <a:stretch>
                  <a:fillRect l="-2575" t="-2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02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9" y="141836"/>
            <a:ext cx="10178322" cy="1492132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714007"/>
              </p:ext>
            </p:extLst>
          </p:nvPr>
        </p:nvGraphicFramePr>
        <p:xfrm>
          <a:off x="919169" y="1180806"/>
          <a:ext cx="10542004" cy="793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3035160" imgH="228600" progId="Equation.3">
                  <p:embed/>
                </p:oleObj>
              </mc:Choice>
              <mc:Fallback>
                <p:oleObj name="Equation" r:id="rId3" imgW="30351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9" y="1180806"/>
                        <a:ext cx="10542004" cy="7934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6E4C312-C1FF-4EE5-ACD5-82ABB06C7906}"/>
                  </a:ext>
                </a:extLst>
              </p14:cNvPr>
              <p14:cNvContentPartPr/>
              <p14:nvPr/>
            </p14:nvContentPartPr>
            <p14:xfrm>
              <a:off x="914400" y="258840"/>
              <a:ext cx="10576800" cy="4249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6E4C312-C1FF-4EE5-ACD5-82ABB06C790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5040" y="249480"/>
                <a:ext cx="10595520" cy="426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642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33" y="173092"/>
            <a:ext cx="10178322" cy="1492132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490892"/>
              </p:ext>
            </p:extLst>
          </p:nvPr>
        </p:nvGraphicFramePr>
        <p:xfrm>
          <a:off x="960733" y="1018309"/>
          <a:ext cx="10780994" cy="978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2781000" imgH="228600" progId="Equation.3">
                  <p:embed/>
                </p:oleObj>
              </mc:Choice>
              <mc:Fallback>
                <p:oleObj name="Equation" r:id="rId3" imgW="27810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733" y="1018309"/>
                        <a:ext cx="10780994" cy="9787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AF1BCC3-C0B4-4F48-B4D4-5DDFA6CDA45A}"/>
                  </a:ext>
                </a:extLst>
              </p14:cNvPr>
              <p14:cNvContentPartPr/>
              <p14:nvPr/>
            </p14:nvContentPartPr>
            <p14:xfrm>
              <a:off x="998280" y="203400"/>
              <a:ext cx="10323000" cy="4521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AF1BCC3-C0B4-4F48-B4D4-5DDFA6CDA45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8920" y="194040"/>
                <a:ext cx="10341720" cy="45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99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9" y="131874"/>
            <a:ext cx="10178322" cy="1492132"/>
          </a:xfrm>
        </p:spPr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214588"/>
              </p:ext>
            </p:extLst>
          </p:nvPr>
        </p:nvGraphicFramePr>
        <p:xfrm>
          <a:off x="1142999" y="1143001"/>
          <a:ext cx="10525991" cy="1496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1892160" imgH="228600" progId="Equation.3">
                  <p:embed/>
                </p:oleObj>
              </mc:Choice>
              <mc:Fallback>
                <p:oleObj name="Equation" r:id="rId3" imgW="18921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99" y="1143001"/>
                        <a:ext cx="10525991" cy="14962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B76A2D5-FD39-4089-9EB5-3350BD3D7686}"/>
                  </a:ext>
                </a:extLst>
              </p14:cNvPr>
              <p14:cNvContentPartPr/>
              <p14:nvPr/>
            </p14:nvContentPartPr>
            <p14:xfrm>
              <a:off x="1206360" y="442800"/>
              <a:ext cx="9862200" cy="5037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B76A2D5-FD39-4089-9EB5-3350BD3D768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97000" y="433440"/>
                <a:ext cx="9880920" cy="505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119624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896</TotalTime>
  <Words>31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Gill Sans MT</vt:lpstr>
      <vt:lpstr>Impact</vt:lpstr>
      <vt:lpstr>Badge</vt:lpstr>
      <vt:lpstr>Equation</vt:lpstr>
      <vt:lpstr>Chapter 5.8 SUBTRACTION OF POLYNOMIALS</vt:lpstr>
      <vt:lpstr>Subtracting </vt:lpstr>
      <vt:lpstr>Example 1</vt:lpstr>
      <vt:lpstr>Example 2</vt:lpstr>
      <vt:lpstr>Example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5.7-5.8 ADDITION AND SUBTRACTION OF POLYNOMIALS</dc:title>
  <dc:creator>Michael Kuniega</dc:creator>
  <cp:lastModifiedBy>Michael Kuniega</cp:lastModifiedBy>
  <cp:revision>5</cp:revision>
  <dcterms:created xsi:type="dcterms:W3CDTF">2017-04-02T02:22:08Z</dcterms:created>
  <dcterms:modified xsi:type="dcterms:W3CDTF">2019-12-30T05:13:23Z</dcterms:modified>
</cp:coreProperties>
</file>